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257" r:id="rId6"/>
    <p:sldId id="2323" r:id="rId7"/>
    <p:sldId id="2336" r:id="rId8"/>
    <p:sldId id="2341" r:id="rId9"/>
    <p:sldId id="1142" r:id="rId10"/>
    <p:sldId id="262" r:id="rId11"/>
    <p:sldId id="2280" r:id="rId12"/>
    <p:sldId id="2288" r:id="rId13"/>
    <p:sldId id="268" r:id="rId14"/>
    <p:sldId id="2284" r:id="rId15"/>
    <p:sldId id="2321" r:id="rId16"/>
    <p:sldId id="2333" r:id="rId17"/>
    <p:sldId id="2332" r:id="rId18"/>
    <p:sldId id="2297" r:id="rId19"/>
    <p:sldId id="2330" r:id="rId20"/>
    <p:sldId id="2331" r:id="rId21"/>
    <p:sldId id="2347" r:id="rId22"/>
    <p:sldId id="2346" r:id="rId23"/>
    <p:sldId id="285" r:id="rId24"/>
    <p:sldId id="286" r:id="rId25"/>
    <p:sldId id="2343" r:id="rId26"/>
    <p:sldId id="2344" r:id="rId27"/>
    <p:sldId id="2338" r:id="rId28"/>
    <p:sldId id="1143" r:id="rId29"/>
    <p:sldId id="2339" r:id="rId30"/>
    <p:sldId id="2345" r:id="rId31"/>
    <p:sldId id="2335" r:id="rId32"/>
    <p:sldId id="2349" r:id="rId33"/>
    <p:sldId id="2340" r:id="rId34"/>
    <p:sldId id="2334" r:id="rId35"/>
    <p:sldId id="2348" r:id="rId36"/>
    <p:sldId id="267" r:id="rId3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8CB"/>
    <a:srgbClr val="6AB9D9"/>
    <a:srgbClr val="ADDBE9"/>
    <a:srgbClr val="D1F8FD"/>
    <a:srgbClr val="7F7F7F"/>
    <a:srgbClr val="70AD47"/>
    <a:srgbClr val="2F5597"/>
    <a:srgbClr val="575756"/>
    <a:srgbClr val="D8723E"/>
    <a:srgbClr val="93B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89DBE-22D6-8EA3-9EB0-DE9228B161FC}" v="102" dt="2026-01-05T20:48:31.60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22" y="67"/>
      </p:cViewPr>
      <p:guideLst/>
    </p:cSldViewPr>
  </p:slideViewPr>
  <p:notesTextViewPr>
    <p:cViewPr>
      <p:scale>
        <a:sx n="3" d="2"/>
        <a:sy n="3" d="2"/>
      </p:scale>
      <p:origin x="-38" y="-2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Camilo Ortiz Rodriguez" userId="S::ccortiz@minvivienda.gov.co::3286f8f1-2e84-4477-899d-77c1507ba4de" providerId="AD" clId="Web-{EBE160AC-4398-C460-EE90-933C5E88C9AD}"/>
    <pc:docChg chg="addSld">
      <pc:chgData name="Cristian Camilo Ortiz Rodriguez" userId="S::ccortiz@minvivienda.gov.co::3286f8f1-2e84-4477-899d-77c1507ba4de" providerId="AD" clId="Web-{EBE160AC-4398-C460-EE90-933C5E88C9AD}" dt="2025-12-19T21:05:04.702" v="0"/>
      <pc:docMkLst>
        <pc:docMk/>
      </pc:docMkLst>
      <pc:sldChg chg="add replId">
        <pc:chgData name="Cristian Camilo Ortiz Rodriguez" userId="S::ccortiz@minvivienda.gov.co::3286f8f1-2e84-4477-899d-77c1507ba4de" providerId="AD" clId="Web-{EBE160AC-4398-C460-EE90-933C5E88C9AD}" dt="2025-12-19T21:05:04.702" v="0"/>
        <pc:sldMkLst>
          <pc:docMk/>
          <pc:sldMk cId="2662898134" sldId="2346"/>
        </pc:sldMkLst>
      </pc:sldChg>
    </pc:docChg>
  </pc:docChgLst>
  <pc:docChgLst>
    <pc:chgData name="Jose Jorge Roca Martinez" userId="S::jroca@minvivienda.gov.co::34b88a65-549e-44d5-977c-27221c52bd51" providerId="AD" clId="Web-{EE7409A3-8C13-5244-1CE7-6907F01D3221}"/>
    <pc:docChg chg="addSld modSld sldOrd">
      <pc:chgData name="Jose Jorge Roca Martinez" userId="S::jroca@minvivienda.gov.co::34b88a65-549e-44d5-977c-27221c52bd51" providerId="AD" clId="Web-{EE7409A3-8C13-5244-1CE7-6907F01D3221}" dt="2025-12-18T21:50:47.893" v="226" actId="1076"/>
      <pc:docMkLst>
        <pc:docMk/>
      </pc:docMkLst>
      <pc:sldChg chg="addSp delSp modSp">
        <pc:chgData name="Jose Jorge Roca Martinez" userId="S::jroca@minvivienda.gov.co::34b88a65-549e-44d5-977c-27221c52bd51" providerId="AD" clId="Web-{EE7409A3-8C13-5244-1CE7-6907F01D3221}" dt="2025-12-18T21:39:41.857" v="53"/>
        <pc:sldMkLst>
          <pc:docMk/>
          <pc:sldMk cId="357353897" sldId="286"/>
        </pc:sldMkLst>
      </pc:sldChg>
      <pc:sldChg chg="addSp delSp modSp">
        <pc:chgData name="Jose Jorge Roca Martinez" userId="S::jroca@minvivienda.gov.co::34b88a65-549e-44d5-977c-27221c52bd51" providerId="AD" clId="Web-{EE7409A3-8C13-5244-1CE7-6907F01D3221}" dt="2025-12-18T21:40:34.920" v="62" actId="20577"/>
        <pc:sldMkLst>
          <pc:docMk/>
          <pc:sldMk cId="4252541669" sldId="1142"/>
        </pc:sldMkLst>
        <pc:spChg chg="add mod">
          <ac:chgData name="Jose Jorge Roca Martinez" userId="S::jroca@minvivienda.gov.co::34b88a65-549e-44d5-977c-27221c52bd51" providerId="AD" clId="Web-{EE7409A3-8C13-5244-1CE7-6907F01D3221}" dt="2025-12-18T21:40:34.920" v="62" actId="20577"/>
          <ac:spMkLst>
            <pc:docMk/>
            <pc:sldMk cId="4252541669" sldId="1142"/>
            <ac:spMk id="23" creationId="{3C4745BF-184C-B214-F214-FBAD129480A0}"/>
          </ac:spMkLst>
        </pc:spChg>
      </pc:sldChg>
      <pc:sldChg chg="modSp">
        <pc:chgData name="Jose Jorge Roca Martinez" userId="S::jroca@minvivienda.gov.co::34b88a65-549e-44d5-977c-27221c52bd51" providerId="AD" clId="Web-{EE7409A3-8C13-5244-1CE7-6907F01D3221}" dt="2025-12-18T21:35:59.774" v="22" actId="20577"/>
        <pc:sldMkLst>
          <pc:docMk/>
          <pc:sldMk cId="4074477271" sldId="2297"/>
        </pc:sldMkLst>
        <pc:spChg chg="mod">
          <ac:chgData name="Jose Jorge Roca Martinez" userId="S::jroca@minvivienda.gov.co::34b88a65-549e-44d5-977c-27221c52bd51" providerId="AD" clId="Web-{EE7409A3-8C13-5244-1CE7-6907F01D3221}" dt="2025-12-18T21:35:59.774" v="22" actId="20577"/>
          <ac:spMkLst>
            <pc:docMk/>
            <pc:sldMk cId="4074477271" sldId="2297"/>
            <ac:spMk id="18" creationId="{1C5AD513-F89F-B704-6E5A-B99B1125330A}"/>
          </ac:spMkLst>
        </pc:spChg>
      </pc:sldChg>
      <pc:sldChg chg="modSp">
        <pc:chgData name="Jose Jorge Roca Martinez" userId="S::jroca@minvivienda.gov.co::34b88a65-549e-44d5-977c-27221c52bd51" providerId="AD" clId="Web-{EE7409A3-8C13-5244-1CE7-6907F01D3221}" dt="2025-12-18T21:36:26.322" v="27" actId="20577"/>
        <pc:sldMkLst>
          <pc:docMk/>
          <pc:sldMk cId="4174013274" sldId="2330"/>
        </pc:sldMkLst>
        <pc:spChg chg="mod">
          <ac:chgData name="Jose Jorge Roca Martinez" userId="S::jroca@minvivienda.gov.co::34b88a65-549e-44d5-977c-27221c52bd51" providerId="AD" clId="Web-{EE7409A3-8C13-5244-1CE7-6907F01D3221}" dt="2025-12-18T21:36:26.322" v="27" actId="20577"/>
          <ac:spMkLst>
            <pc:docMk/>
            <pc:sldMk cId="4174013274" sldId="2330"/>
            <ac:spMk id="18" creationId="{5278E1FF-B3FF-292E-8D7F-5149FFE98676}"/>
          </ac:spMkLst>
        </pc:spChg>
      </pc:sldChg>
      <pc:sldChg chg="modSp">
        <pc:chgData name="Jose Jorge Roca Martinez" userId="S::jroca@minvivienda.gov.co::34b88a65-549e-44d5-977c-27221c52bd51" providerId="AD" clId="Web-{EE7409A3-8C13-5244-1CE7-6907F01D3221}" dt="2025-12-18T21:50:47.893" v="226" actId="1076"/>
        <pc:sldMkLst>
          <pc:docMk/>
          <pc:sldMk cId="3088716926" sldId="2334"/>
        </pc:sldMkLst>
        <pc:picChg chg="mod">
          <ac:chgData name="Jose Jorge Roca Martinez" userId="S::jroca@minvivienda.gov.co::34b88a65-549e-44d5-977c-27221c52bd51" providerId="AD" clId="Web-{EE7409A3-8C13-5244-1CE7-6907F01D3221}" dt="2025-12-18T21:50:47.893" v="226" actId="1076"/>
          <ac:picMkLst>
            <pc:docMk/>
            <pc:sldMk cId="3088716926" sldId="2334"/>
            <ac:picMk id="6" creationId="{A19A47A0-BA53-1CDD-FAB7-4AF8360FF01F}"/>
          </ac:picMkLst>
        </pc:picChg>
      </pc:sldChg>
      <pc:sldChg chg="modSp">
        <pc:chgData name="Jose Jorge Roca Martinez" userId="S::jroca@minvivienda.gov.co::34b88a65-549e-44d5-977c-27221c52bd51" providerId="AD" clId="Web-{EE7409A3-8C13-5244-1CE7-6907F01D3221}" dt="2025-12-18T21:42:32.288" v="133" actId="20577"/>
        <pc:sldMkLst>
          <pc:docMk/>
          <pc:sldMk cId="1168534635" sldId="2335"/>
        </pc:sldMkLst>
        <pc:spChg chg="mod">
          <ac:chgData name="Jose Jorge Roca Martinez" userId="S::jroca@minvivienda.gov.co::34b88a65-549e-44d5-977c-27221c52bd51" providerId="AD" clId="Web-{EE7409A3-8C13-5244-1CE7-6907F01D3221}" dt="2025-12-18T21:42:32.288" v="133" actId="20577"/>
          <ac:spMkLst>
            <pc:docMk/>
            <pc:sldMk cId="1168534635" sldId="2335"/>
            <ac:spMk id="12" creationId="{650D6631-2E88-E797-643F-632D4068940B}"/>
          </ac:spMkLst>
        </pc:spChg>
      </pc:sldChg>
      <pc:sldChg chg="delSp modSp add replId">
        <pc:chgData name="Jose Jorge Roca Martinez" userId="S::jroca@minvivienda.gov.co::34b88a65-549e-44d5-977c-27221c52bd51" providerId="AD" clId="Web-{EE7409A3-8C13-5244-1CE7-6907F01D3221}" dt="2025-12-18T21:38:49.450" v="45" actId="1076"/>
        <pc:sldMkLst>
          <pc:docMk/>
          <pc:sldMk cId="4236787965" sldId="2336"/>
        </pc:sldMkLst>
        <pc:spChg chg="mod">
          <ac:chgData name="Jose Jorge Roca Martinez" userId="S::jroca@minvivienda.gov.co::34b88a65-549e-44d5-977c-27221c52bd51" providerId="AD" clId="Web-{EE7409A3-8C13-5244-1CE7-6907F01D3221}" dt="2025-12-18T21:38:49.450" v="45" actId="1076"/>
          <ac:spMkLst>
            <pc:docMk/>
            <pc:sldMk cId="4236787965" sldId="2336"/>
            <ac:spMk id="19" creationId="{12FD05A4-6538-E205-CD67-1EC0AEBA08DA}"/>
          </ac:spMkLst>
        </pc:spChg>
        <pc:cxnChg chg="mod">
          <ac:chgData name="Jose Jorge Roca Martinez" userId="S::jroca@minvivienda.gov.co::34b88a65-549e-44d5-977c-27221c52bd51" providerId="AD" clId="Web-{EE7409A3-8C13-5244-1CE7-6907F01D3221}" dt="2025-12-18T21:38:19.730" v="39" actId="1076"/>
          <ac:cxnSpMkLst>
            <pc:docMk/>
            <pc:sldMk cId="4236787965" sldId="2336"/>
            <ac:cxnSpMk id="20" creationId="{0270C1A3-5385-D378-2260-06329AD6CC3E}"/>
          </ac:cxnSpMkLst>
        </pc:cxnChg>
      </pc:sldChg>
      <pc:sldChg chg="add replId">
        <pc:chgData name="Jose Jorge Roca Martinez" userId="S::jroca@minvivienda.gov.co::34b88a65-549e-44d5-977c-27221c52bd51" providerId="AD" clId="Web-{EE7409A3-8C13-5244-1CE7-6907F01D3221}" dt="2025-12-18T21:39:54.122" v="54"/>
        <pc:sldMkLst>
          <pc:docMk/>
          <pc:sldMk cId="3689697007" sldId="2338"/>
        </pc:sldMkLst>
      </pc:sldChg>
      <pc:sldChg chg="addSp delSp modSp add ord replId">
        <pc:chgData name="Jose Jorge Roca Martinez" userId="S::jroca@minvivienda.gov.co::34b88a65-549e-44d5-977c-27221c52bd51" providerId="AD" clId="Web-{EE7409A3-8C13-5244-1CE7-6907F01D3221}" dt="2025-12-18T21:44:13.466" v="181" actId="20577"/>
        <pc:sldMkLst>
          <pc:docMk/>
          <pc:sldMk cId="2513929732" sldId="2339"/>
        </pc:sldMkLst>
        <pc:spChg chg="add mod">
          <ac:chgData name="Jose Jorge Roca Martinez" userId="S::jroca@minvivienda.gov.co::34b88a65-549e-44d5-977c-27221c52bd51" providerId="AD" clId="Web-{EE7409A3-8C13-5244-1CE7-6907F01D3221}" dt="2025-12-18T21:44:13.466" v="181" actId="20577"/>
          <ac:spMkLst>
            <pc:docMk/>
            <pc:sldMk cId="2513929732" sldId="2339"/>
            <ac:spMk id="29" creationId="{D315ADED-91D3-DD59-7124-F647C1B133E9}"/>
          </ac:spMkLst>
        </pc:spChg>
        <pc:spChg chg="add">
          <ac:chgData name="Jose Jorge Roca Martinez" userId="S::jroca@minvivienda.gov.co::34b88a65-549e-44d5-977c-27221c52bd51" providerId="AD" clId="Web-{EE7409A3-8C13-5244-1CE7-6907F01D3221}" dt="2025-12-18T21:43:24.339" v="143"/>
          <ac:spMkLst>
            <pc:docMk/>
            <pc:sldMk cId="2513929732" sldId="2339"/>
            <ac:spMk id="31" creationId="{E05A768E-2704-5F35-DEEE-0ED54B7BC7BA}"/>
          </ac:spMkLst>
        </pc:spChg>
        <pc:spChg chg="add">
          <ac:chgData name="Jose Jorge Roca Martinez" userId="S::jroca@minvivienda.gov.co::34b88a65-549e-44d5-977c-27221c52bd51" providerId="AD" clId="Web-{EE7409A3-8C13-5244-1CE7-6907F01D3221}" dt="2025-12-18T21:43:24.370" v="144"/>
          <ac:spMkLst>
            <pc:docMk/>
            <pc:sldMk cId="2513929732" sldId="2339"/>
            <ac:spMk id="33" creationId="{090CAC92-0A87-8B3E-17FE-60B8CCFEC194}"/>
          </ac:spMkLst>
        </pc:spChg>
        <pc:spChg chg="add">
          <ac:chgData name="Jose Jorge Roca Martinez" userId="S::jroca@minvivienda.gov.co::34b88a65-549e-44d5-977c-27221c52bd51" providerId="AD" clId="Web-{EE7409A3-8C13-5244-1CE7-6907F01D3221}" dt="2025-12-18T21:43:24.402" v="145"/>
          <ac:spMkLst>
            <pc:docMk/>
            <pc:sldMk cId="2513929732" sldId="2339"/>
            <ac:spMk id="35" creationId="{CBA1AD02-8785-E939-5D93-1AAF22AB1688}"/>
          </ac:spMkLst>
        </pc:spChg>
        <pc:spChg chg="add">
          <ac:chgData name="Jose Jorge Roca Martinez" userId="S::jroca@minvivienda.gov.co::34b88a65-549e-44d5-977c-27221c52bd51" providerId="AD" clId="Web-{EE7409A3-8C13-5244-1CE7-6907F01D3221}" dt="2025-12-18T21:43:24.449" v="146"/>
          <ac:spMkLst>
            <pc:docMk/>
            <pc:sldMk cId="2513929732" sldId="2339"/>
            <ac:spMk id="37" creationId="{B5EE268B-3BE1-30F5-8F82-5FBFE65A2385}"/>
          </ac:spMkLst>
        </pc:spChg>
        <pc:spChg chg="add">
          <ac:chgData name="Jose Jorge Roca Martinez" userId="S::jroca@minvivienda.gov.co::34b88a65-549e-44d5-977c-27221c52bd51" providerId="AD" clId="Web-{EE7409A3-8C13-5244-1CE7-6907F01D3221}" dt="2025-12-18T21:43:24.480" v="147"/>
          <ac:spMkLst>
            <pc:docMk/>
            <pc:sldMk cId="2513929732" sldId="2339"/>
            <ac:spMk id="39" creationId="{C99ABEF5-0D76-2687-F944-E160B95A32AC}"/>
          </ac:spMkLst>
        </pc:spChg>
        <pc:spChg chg="add">
          <ac:chgData name="Jose Jorge Roca Martinez" userId="S::jroca@minvivienda.gov.co::34b88a65-549e-44d5-977c-27221c52bd51" providerId="AD" clId="Web-{EE7409A3-8C13-5244-1CE7-6907F01D3221}" dt="2025-12-18T21:43:24.527" v="148"/>
          <ac:spMkLst>
            <pc:docMk/>
            <pc:sldMk cId="2513929732" sldId="2339"/>
            <ac:spMk id="41" creationId="{D744FBFC-1399-06E0-F1FD-A21BE02E7738}"/>
          </ac:spMkLst>
        </pc:spChg>
        <pc:spChg chg="add">
          <ac:chgData name="Jose Jorge Roca Martinez" userId="S::jroca@minvivienda.gov.co::34b88a65-549e-44d5-977c-27221c52bd51" providerId="AD" clId="Web-{EE7409A3-8C13-5244-1CE7-6907F01D3221}" dt="2025-12-18T21:43:24.574" v="149"/>
          <ac:spMkLst>
            <pc:docMk/>
            <pc:sldMk cId="2513929732" sldId="2339"/>
            <ac:spMk id="43" creationId="{84AA9B47-BDE0-DD73-FF1C-4DF1FFCF3B95}"/>
          </ac:spMkLst>
        </pc:spChg>
        <pc:graphicFrameChg chg="add">
          <ac:chgData name="Jose Jorge Roca Martinez" userId="S::jroca@minvivienda.gov.co::34b88a65-549e-44d5-977c-27221c52bd51" providerId="AD" clId="Web-{EE7409A3-8C13-5244-1CE7-6907F01D3221}" dt="2025-12-18T21:43:24.183" v="140"/>
          <ac:graphicFrameMkLst>
            <pc:docMk/>
            <pc:sldMk cId="2513929732" sldId="2339"/>
            <ac:graphicFrameMk id="9" creationId="{097D61F0-D7F9-398E-0758-A5476D7C8FF9}"/>
          </ac:graphicFrameMkLst>
        </pc:graphicFrameChg>
        <pc:graphicFrameChg chg="add modGraphic">
          <ac:chgData name="Jose Jorge Roca Martinez" userId="S::jroca@minvivienda.gov.co::34b88a65-549e-44d5-977c-27221c52bd51" providerId="AD" clId="Web-{EE7409A3-8C13-5244-1CE7-6907F01D3221}" dt="2025-12-18T21:43:55.809" v="171" actId="20577"/>
          <ac:graphicFrameMkLst>
            <pc:docMk/>
            <pc:sldMk cId="2513929732" sldId="2339"/>
            <ac:graphicFrameMk id="22" creationId="{494AB6DB-45A6-4407-0B12-7AB62DADF008}"/>
          </ac:graphicFrameMkLst>
        </pc:graphicFrameChg>
      </pc:sldChg>
      <pc:sldChg chg="addSp delSp modSp add replId">
        <pc:chgData name="Jose Jorge Roca Martinez" userId="S::jroca@minvivienda.gov.co::34b88a65-549e-44d5-977c-27221c52bd51" providerId="AD" clId="Web-{EE7409A3-8C13-5244-1CE7-6907F01D3221}" dt="2025-12-18T21:49:43.062" v="225" actId="20577"/>
        <pc:sldMkLst>
          <pc:docMk/>
          <pc:sldMk cId="106900222" sldId="2340"/>
        </pc:sldMkLst>
        <pc:spChg chg="add mod">
          <ac:chgData name="Jose Jorge Roca Martinez" userId="S::jroca@minvivienda.gov.co::34b88a65-549e-44d5-977c-27221c52bd51" providerId="AD" clId="Web-{EE7409A3-8C13-5244-1CE7-6907F01D3221}" dt="2025-12-18T21:47:28.456" v="200" actId="1076"/>
          <ac:spMkLst>
            <pc:docMk/>
            <pc:sldMk cId="106900222" sldId="2340"/>
            <ac:spMk id="2" creationId="{4D6DC58D-9F6E-2F0E-C186-4931EFF74CB1}"/>
          </ac:spMkLst>
        </pc:spChg>
        <pc:spChg chg="add mod">
          <ac:chgData name="Jose Jorge Roca Martinez" userId="S::jroca@minvivienda.gov.co::34b88a65-549e-44d5-977c-27221c52bd51" providerId="AD" clId="Web-{EE7409A3-8C13-5244-1CE7-6907F01D3221}" dt="2025-12-18T21:47:57.709" v="206"/>
          <ac:spMkLst>
            <pc:docMk/>
            <pc:sldMk cId="106900222" sldId="2340"/>
            <ac:spMk id="3" creationId="{DE4E174B-D8A8-D73D-8006-A1E93E0C4A02}"/>
          </ac:spMkLst>
        </pc:spChg>
        <pc:spChg chg="add mod">
          <ac:chgData name="Jose Jorge Roca Martinez" userId="S::jroca@minvivienda.gov.co::34b88a65-549e-44d5-977c-27221c52bd51" providerId="AD" clId="Web-{EE7409A3-8C13-5244-1CE7-6907F01D3221}" dt="2025-12-18T21:48:23.025" v="211" actId="1076"/>
          <ac:spMkLst>
            <pc:docMk/>
            <pc:sldMk cId="106900222" sldId="2340"/>
            <ac:spMk id="4" creationId="{EAFFF26C-A1A2-6B5C-9763-BCE25A4F8E62}"/>
          </ac:spMkLst>
        </pc:spChg>
        <pc:spChg chg="add mod">
          <ac:chgData name="Jose Jorge Roca Martinez" userId="S::jroca@minvivienda.gov.co::34b88a65-549e-44d5-977c-27221c52bd51" providerId="AD" clId="Web-{EE7409A3-8C13-5244-1CE7-6907F01D3221}" dt="2025-12-18T21:48:50.089" v="218"/>
          <ac:spMkLst>
            <pc:docMk/>
            <pc:sldMk cId="106900222" sldId="2340"/>
            <ac:spMk id="5" creationId="{1A2631FA-5BE5-DD35-FD7F-E88095B4A3FB}"/>
          </ac:spMkLst>
        </pc:spChg>
        <pc:spChg chg="mod">
          <ac:chgData name="Jose Jorge Roca Martinez" userId="S::jroca@minvivienda.gov.co::34b88a65-549e-44d5-977c-27221c52bd51" providerId="AD" clId="Web-{EE7409A3-8C13-5244-1CE7-6907F01D3221}" dt="2025-12-18T21:44:39.826" v="193" actId="20577"/>
          <ac:spMkLst>
            <pc:docMk/>
            <pc:sldMk cId="106900222" sldId="2340"/>
            <ac:spMk id="6" creationId="{5B2BA40B-0F0F-38A1-BC5C-07E43DA535A4}"/>
          </ac:spMkLst>
        </pc:spChg>
        <pc:spChg chg="add mod">
          <ac:chgData name="Jose Jorge Roca Martinez" userId="S::jroca@minvivienda.gov.co::34b88a65-549e-44d5-977c-27221c52bd51" providerId="AD" clId="Web-{EE7409A3-8C13-5244-1CE7-6907F01D3221}" dt="2025-12-18T21:49:43.062" v="225" actId="20577"/>
          <ac:spMkLst>
            <pc:docMk/>
            <pc:sldMk cId="106900222" sldId="2340"/>
            <ac:spMk id="7" creationId="{33BC29D9-4930-012F-D3D1-EB0D3A297095}"/>
          </ac:spMkLst>
        </pc:spChg>
      </pc:sldChg>
    </pc:docChg>
  </pc:docChgLst>
  <pc:docChgLst>
    <pc:chgData name="Jose Jorge Roca Martinez" userId="S::jroca@minvivienda.gov.co::34b88a65-549e-44d5-977c-27221c52bd51" providerId="AD" clId="Web-{B0134557-C4A5-8523-2EDA-0405E4B62BE4}"/>
    <pc:docChg chg="addSld modSld sldOrd">
      <pc:chgData name="Jose Jorge Roca Martinez" userId="S::jroca@minvivienda.gov.co::34b88a65-549e-44d5-977c-27221c52bd51" providerId="AD" clId="Web-{B0134557-C4A5-8523-2EDA-0405E4B62BE4}" dt="2025-12-22T12:21:40.244" v="117" actId="20577"/>
      <pc:docMkLst>
        <pc:docMk/>
      </pc:docMkLst>
      <pc:sldChg chg="modSp">
        <pc:chgData name="Jose Jorge Roca Martinez" userId="S::jroca@minvivienda.gov.co::34b88a65-549e-44d5-977c-27221c52bd51" providerId="AD" clId="Web-{B0134557-C4A5-8523-2EDA-0405E4B62BE4}" dt="2025-12-22T12:13:35.533" v="38" actId="20577"/>
        <pc:sldMkLst>
          <pc:docMk/>
          <pc:sldMk cId="4066841663" sldId="2288"/>
        </pc:sldMkLst>
        <pc:graphicFrameChg chg="modGraphic">
          <ac:chgData name="Jose Jorge Roca Martinez" userId="S::jroca@minvivienda.gov.co::34b88a65-549e-44d5-977c-27221c52bd51" providerId="AD" clId="Web-{B0134557-C4A5-8523-2EDA-0405E4B62BE4}" dt="2025-12-22T12:13:35.533" v="38" actId="20577"/>
          <ac:graphicFrameMkLst>
            <pc:docMk/>
            <pc:sldMk cId="4066841663" sldId="2288"/>
            <ac:graphicFrameMk id="18" creationId="{8C79D494-A6BB-EBAF-1E3F-C6F6D39D6CD9}"/>
          </ac:graphicFrameMkLst>
        </pc:graphicFrameChg>
      </pc:sldChg>
      <pc:sldChg chg="modSp">
        <pc:chgData name="Jose Jorge Roca Martinez" userId="S::jroca@minvivienda.gov.co::34b88a65-549e-44d5-977c-27221c52bd51" providerId="AD" clId="Web-{B0134557-C4A5-8523-2EDA-0405E4B62BE4}" dt="2025-12-22T12:17:38.850" v="103" actId="20577"/>
        <pc:sldMkLst>
          <pc:docMk/>
          <pc:sldMk cId="4174013274" sldId="2330"/>
        </pc:sldMkLst>
        <pc:spChg chg="mod">
          <ac:chgData name="Jose Jorge Roca Martinez" userId="S::jroca@minvivienda.gov.co::34b88a65-549e-44d5-977c-27221c52bd51" providerId="AD" clId="Web-{B0134557-C4A5-8523-2EDA-0405E4B62BE4}" dt="2025-12-22T12:17:38.850" v="103" actId="20577"/>
          <ac:spMkLst>
            <pc:docMk/>
            <pc:sldMk cId="4174013274" sldId="2330"/>
            <ac:spMk id="18" creationId="{5278E1FF-B3FF-292E-8D7F-5149FFE98676}"/>
          </ac:spMkLst>
        </pc:spChg>
      </pc:sldChg>
      <pc:sldChg chg="modSp">
        <pc:chgData name="Jose Jorge Roca Martinez" userId="S::jroca@minvivienda.gov.co::34b88a65-549e-44d5-977c-27221c52bd51" providerId="AD" clId="Web-{B0134557-C4A5-8523-2EDA-0405E4B62BE4}" dt="2025-12-22T12:17:27.475" v="101"/>
        <pc:sldMkLst>
          <pc:docMk/>
          <pc:sldMk cId="2869314300" sldId="2331"/>
        </pc:sldMkLst>
        <pc:spChg chg="mod">
          <ac:chgData name="Jose Jorge Roca Martinez" userId="S::jroca@minvivienda.gov.co::34b88a65-549e-44d5-977c-27221c52bd51" providerId="AD" clId="Web-{B0134557-C4A5-8523-2EDA-0405E4B62BE4}" dt="2025-12-22T12:15:45.989" v="54" actId="20577"/>
          <ac:spMkLst>
            <pc:docMk/>
            <pc:sldMk cId="2869314300" sldId="2331"/>
            <ac:spMk id="17" creationId="{2754450E-0165-9249-6574-5A37664BC7DA}"/>
          </ac:spMkLst>
        </pc:spChg>
        <pc:graphicFrameChg chg="mod modGraphic">
          <ac:chgData name="Jose Jorge Roca Martinez" userId="S::jroca@minvivienda.gov.co::34b88a65-549e-44d5-977c-27221c52bd51" providerId="AD" clId="Web-{B0134557-C4A5-8523-2EDA-0405E4B62BE4}" dt="2025-12-22T12:17:27.475" v="101"/>
          <ac:graphicFrameMkLst>
            <pc:docMk/>
            <pc:sldMk cId="2869314300" sldId="2331"/>
            <ac:graphicFrameMk id="8" creationId="{C231F99A-E2BD-E85B-568A-F82E6AB6B8D1}"/>
          </ac:graphicFrameMkLst>
        </pc:graphicFrameChg>
      </pc:sldChg>
      <pc:sldChg chg="ord">
        <pc:chgData name="Jose Jorge Roca Martinez" userId="S::jroca@minvivienda.gov.co::34b88a65-549e-44d5-977c-27221c52bd51" providerId="AD" clId="Web-{B0134557-C4A5-8523-2EDA-0405E4B62BE4}" dt="2025-12-22T12:20:52.447" v="107"/>
        <pc:sldMkLst>
          <pc:docMk/>
          <pc:sldMk cId="3088716926" sldId="2334"/>
        </pc:sldMkLst>
      </pc:sldChg>
      <pc:sldChg chg="modSp">
        <pc:chgData name="Jose Jorge Roca Martinez" userId="S::jroca@minvivienda.gov.co::34b88a65-549e-44d5-977c-27221c52bd51" providerId="AD" clId="Web-{B0134557-C4A5-8523-2EDA-0405E4B62BE4}" dt="2025-12-22T12:09:24.212" v="2" actId="20577"/>
        <pc:sldMkLst>
          <pc:docMk/>
          <pc:sldMk cId="4236787965" sldId="2336"/>
        </pc:sldMkLst>
        <pc:spChg chg="mod">
          <ac:chgData name="Jose Jorge Roca Martinez" userId="S::jroca@minvivienda.gov.co::34b88a65-549e-44d5-977c-27221c52bd51" providerId="AD" clId="Web-{B0134557-C4A5-8523-2EDA-0405E4B62BE4}" dt="2025-12-22T12:09:24.212" v="2" actId="20577"/>
          <ac:spMkLst>
            <pc:docMk/>
            <pc:sldMk cId="4236787965" sldId="2336"/>
            <ac:spMk id="3" creationId="{24B50C78-4DC5-39F6-F922-240971EDCC07}"/>
          </ac:spMkLst>
        </pc:spChg>
      </pc:sldChg>
      <pc:sldChg chg="ord">
        <pc:chgData name="Jose Jorge Roca Martinez" userId="S::jroca@minvivienda.gov.co::34b88a65-549e-44d5-977c-27221c52bd51" providerId="AD" clId="Web-{B0134557-C4A5-8523-2EDA-0405E4B62BE4}" dt="2025-12-22T12:20:39.337" v="105"/>
        <pc:sldMkLst>
          <pc:docMk/>
          <pc:sldMk cId="3502843506" sldId="2345"/>
        </pc:sldMkLst>
      </pc:sldChg>
      <pc:sldChg chg="modSp">
        <pc:chgData name="Jose Jorge Roca Martinez" userId="S::jroca@minvivienda.gov.co::34b88a65-549e-44d5-977c-27221c52bd51" providerId="AD" clId="Web-{B0134557-C4A5-8523-2EDA-0405E4B62BE4}" dt="2025-12-22T12:16:34.505" v="82"/>
        <pc:sldMkLst>
          <pc:docMk/>
          <pc:sldMk cId="2662898134" sldId="2346"/>
        </pc:sldMkLst>
        <pc:graphicFrameChg chg="mod modGraphic">
          <ac:chgData name="Jose Jorge Roca Martinez" userId="S::jroca@minvivienda.gov.co::34b88a65-549e-44d5-977c-27221c52bd51" providerId="AD" clId="Web-{B0134557-C4A5-8523-2EDA-0405E4B62BE4}" dt="2025-12-22T12:16:34.505" v="82"/>
          <ac:graphicFrameMkLst>
            <pc:docMk/>
            <pc:sldMk cId="2662898134" sldId="2346"/>
            <ac:graphicFrameMk id="8" creationId="{CEF9AFE3-BA83-3D55-EE76-5B3CC61C9C19}"/>
          </ac:graphicFrameMkLst>
        </pc:graphicFrameChg>
      </pc:sldChg>
      <pc:sldChg chg="modSp">
        <pc:chgData name="Jose Jorge Roca Martinez" userId="S::jroca@minvivienda.gov.co::34b88a65-549e-44d5-977c-27221c52bd51" providerId="AD" clId="Web-{B0134557-C4A5-8523-2EDA-0405E4B62BE4}" dt="2025-12-22T12:16:56.568" v="87" actId="20577"/>
        <pc:sldMkLst>
          <pc:docMk/>
          <pc:sldMk cId="2538705229" sldId="2347"/>
        </pc:sldMkLst>
        <pc:spChg chg="mod">
          <ac:chgData name="Jose Jorge Roca Martinez" userId="S::jroca@minvivienda.gov.co::34b88a65-549e-44d5-977c-27221c52bd51" providerId="AD" clId="Web-{B0134557-C4A5-8523-2EDA-0405E4B62BE4}" dt="2025-12-22T12:15:41.208" v="52" actId="20577"/>
          <ac:spMkLst>
            <pc:docMk/>
            <pc:sldMk cId="2538705229" sldId="2347"/>
            <ac:spMk id="17" creationId="{7E42FDA1-9180-2B2A-B200-BF45A8D56BB6}"/>
          </ac:spMkLst>
        </pc:spChg>
        <pc:spChg chg="mod">
          <ac:chgData name="Jose Jorge Roca Martinez" userId="S::jroca@minvivienda.gov.co::34b88a65-549e-44d5-977c-27221c52bd51" providerId="AD" clId="Web-{B0134557-C4A5-8523-2EDA-0405E4B62BE4}" dt="2025-12-22T12:16:56.568" v="87" actId="20577"/>
          <ac:spMkLst>
            <pc:docMk/>
            <pc:sldMk cId="2538705229" sldId="2347"/>
            <ac:spMk id="18" creationId="{9A144A0E-EA0A-5AC9-FB14-74E15AEB4419}"/>
          </ac:spMkLst>
        </pc:spChg>
      </pc:sldChg>
      <pc:sldChg chg="modSp add ord replId">
        <pc:chgData name="Jose Jorge Roca Martinez" userId="S::jroca@minvivienda.gov.co::34b88a65-549e-44d5-977c-27221c52bd51" providerId="AD" clId="Web-{B0134557-C4A5-8523-2EDA-0405E4B62BE4}" dt="2025-12-22T12:21:40.244" v="117" actId="20577"/>
        <pc:sldMkLst>
          <pc:docMk/>
          <pc:sldMk cId="1783666007" sldId="2348"/>
        </pc:sldMkLst>
        <pc:spChg chg="mod">
          <ac:chgData name="Jose Jorge Roca Martinez" userId="S::jroca@minvivienda.gov.co::34b88a65-549e-44d5-977c-27221c52bd51" providerId="AD" clId="Web-{B0134557-C4A5-8523-2EDA-0405E4B62BE4}" dt="2025-12-22T12:21:40.244" v="117" actId="20577"/>
          <ac:spMkLst>
            <pc:docMk/>
            <pc:sldMk cId="1783666007" sldId="2348"/>
            <ac:spMk id="23" creationId="{8AE2936A-0281-E8AE-39BA-CE320791E877}"/>
          </ac:spMkLst>
        </pc:spChg>
      </pc:sldChg>
    </pc:docChg>
  </pc:docChgLst>
  <pc:docChgLst>
    <pc:chgData name="Carolina Aguilera Lopez" userId="26e0cf82-31be-416b-9c81-4d19e347b1c6" providerId="ADAL" clId="{CE07EB07-2E4B-407E-915C-31E1C832DB01}"/>
    <pc:docChg chg="undo custSel addSld delSld modSld">
      <pc:chgData name="Carolina Aguilera Lopez" userId="26e0cf82-31be-416b-9c81-4d19e347b1c6" providerId="ADAL" clId="{CE07EB07-2E4B-407E-915C-31E1C832DB01}" dt="2025-12-19T14:33:22.291" v="1530" actId="207"/>
      <pc:docMkLst>
        <pc:docMk/>
      </pc:docMkLst>
      <pc:sldChg chg="modSp">
        <pc:chgData name="Carolina Aguilera Lopez" userId="26e0cf82-31be-416b-9c81-4d19e347b1c6" providerId="ADAL" clId="{CE07EB07-2E4B-407E-915C-31E1C832DB01}" dt="2025-12-19T13:10:07.411" v="72"/>
        <pc:sldMkLst>
          <pc:docMk/>
          <pc:sldMk cId="148857312" sldId="285"/>
        </pc:sldMkLst>
        <pc:graphicFrameChg chg="mod">
          <ac:chgData name="Carolina Aguilera Lopez" userId="26e0cf82-31be-416b-9c81-4d19e347b1c6" providerId="ADAL" clId="{CE07EB07-2E4B-407E-915C-31E1C832DB01}" dt="2025-12-19T13:10:07.411" v="72"/>
          <ac:graphicFrameMkLst>
            <pc:docMk/>
            <pc:sldMk cId="148857312" sldId="285"/>
            <ac:graphicFrameMk id="3" creationId="{74FF1CE3-98E0-43C5-0405-637BD13513F2}"/>
          </ac:graphicFrameMkLst>
        </pc:graphicFrameChg>
      </pc:sldChg>
      <pc:sldChg chg="addSp delSp modSp add mod">
        <pc:chgData name="Carolina Aguilera Lopez" userId="26e0cf82-31be-416b-9c81-4d19e347b1c6" providerId="ADAL" clId="{CE07EB07-2E4B-407E-915C-31E1C832DB01}" dt="2025-12-19T14:33:22.291" v="1530" actId="207"/>
        <pc:sldMkLst>
          <pc:docMk/>
          <pc:sldMk cId="1441725069" sldId="2343"/>
        </pc:sldMkLst>
        <pc:spChg chg="mod">
          <ac:chgData name="Carolina Aguilera Lopez" userId="26e0cf82-31be-416b-9c81-4d19e347b1c6" providerId="ADAL" clId="{CE07EB07-2E4B-407E-915C-31E1C832DB01}" dt="2025-12-19T12:59:00.879" v="9"/>
          <ac:spMkLst>
            <pc:docMk/>
            <pc:sldMk cId="1441725069" sldId="2343"/>
            <ac:spMk id="9" creationId="{3D8AE4D9-3B57-D904-DF07-C96B135FEAD7}"/>
          </ac:spMkLst>
        </pc:spChg>
        <pc:spChg chg="mod">
          <ac:chgData name="Carolina Aguilera Lopez" userId="26e0cf82-31be-416b-9c81-4d19e347b1c6" providerId="ADAL" clId="{CE07EB07-2E4B-407E-915C-31E1C832DB01}" dt="2025-12-19T12:59:16.426" v="44" actId="20577"/>
          <ac:spMkLst>
            <pc:docMk/>
            <pc:sldMk cId="1441725069" sldId="2343"/>
            <ac:spMk id="10" creationId="{FE704584-A515-951A-C4EF-998AE955A872}"/>
          </ac:spMkLst>
        </pc:spChg>
        <pc:spChg chg="add mod">
          <ac:chgData name="Carolina Aguilera Lopez" userId="26e0cf82-31be-416b-9c81-4d19e347b1c6" providerId="ADAL" clId="{CE07EB07-2E4B-407E-915C-31E1C832DB01}" dt="2025-12-19T14:08:24.013" v="1200" actId="1035"/>
          <ac:spMkLst>
            <pc:docMk/>
            <pc:sldMk cId="1441725069" sldId="2343"/>
            <ac:spMk id="11" creationId="{1C970E3F-A6CF-BE49-2F54-C94369C05D83}"/>
          </ac:spMkLst>
        </pc:spChg>
        <pc:spChg chg="add mod">
          <ac:chgData name="Carolina Aguilera Lopez" userId="26e0cf82-31be-416b-9c81-4d19e347b1c6" providerId="ADAL" clId="{CE07EB07-2E4B-407E-915C-31E1C832DB01}" dt="2025-12-19T14:08:29.630" v="1228" actId="1036"/>
          <ac:spMkLst>
            <pc:docMk/>
            <pc:sldMk cId="1441725069" sldId="2343"/>
            <ac:spMk id="15" creationId="{D1DDB8AE-345E-9DA0-C358-8103EF560251}"/>
          </ac:spMkLst>
        </pc:spChg>
        <pc:spChg chg="add mod">
          <ac:chgData name="Carolina Aguilera Lopez" userId="26e0cf82-31be-416b-9c81-4d19e347b1c6" providerId="ADAL" clId="{CE07EB07-2E4B-407E-915C-31E1C832DB01}" dt="2025-12-19T14:08:29.630" v="1228" actId="1036"/>
          <ac:spMkLst>
            <pc:docMk/>
            <pc:sldMk cId="1441725069" sldId="2343"/>
            <ac:spMk id="18" creationId="{279D9959-D0E2-5D94-70BC-2585CFF7ACC1}"/>
          </ac:spMkLst>
        </pc:spChg>
        <pc:spChg chg="add mod">
          <ac:chgData name="Carolina Aguilera Lopez" userId="26e0cf82-31be-416b-9c81-4d19e347b1c6" providerId="ADAL" clId="{CE07EB07-2E4B-407E-915C-31E1C832DB01}" dt="2025-12-19T13:31:25.357" v="417" actId="14100"/>
          <ac:spMkLst>
            <pc:docMk/>
            <pc:sldMk cId="1441725069" sldId="2343"/>
            <ac:spMk id="22" creationId="{740CFF73-8ACE-527F-BEF7-443E2E350141}"/>
          </ac:spMkLst>
        </pc:spChg>
        <pc:spChg chg="add mod">
          <ac:chgData name="Carolina Aguilera Lopez" userId="26e0cf82-31be-416b-9c81-4d19e347b1c6" providerId="ADAL" clId="{CE07EB07-2E4B-407E-915C-31E1C832DB01}" dt="2025-12-19T13:47:12.259" v="533" actId="255"/>
          <ac:spMkLst>
            <pc:docMk/>
            <pc:sldMk cId="1441725069" sldId="2343"/>
            <ac:spMk id="23" creationId="{A91C3508-9E28-6DD4-3021-F9D36BF27427}"/>
          </ac:spMkLst>
        </pc:spChg>
        <pc:spChg chg="add mod">
          <ac:chgData name="Carolina Aguilera Lopez" userId="26e0cf82-31be-416b-9c81-4d19e347b1c6" providerId="ADAL" clId="{CE07EB07-2E4B-407E-915C-31E1C832DB01}" dt="2025-12-19T13:59:31.923" v="771" actId="1076"/>
          <ac:spMkLst>
            <pc:docMk/>
            <pc:sldMk cId="1441725069" sldId="2343"/>
            <ac:spMk id="26" creationId="{BC999426-9EAF-ADAC-EB58-21CC334AEEB5}"/>
          </ac:spMkLst>
        </pc:spChg>
        <pc:spChg chg="add mod">
          <ac:chgData name="Carolina Aguilera Lopez" userId="26e0cf82-31be-416b-9c81-4d19e347b1c6" providerId="ADAL" clId="{CE07EB07-2E4B-407E-915C-31E1C832DB01}" dt="2025-12-19T13:59:31.923" v="771" actId="1076"/>
          <ac:spMkLst>
            <pc:docMk/>
            <pc:sldMk cId="1441725069" sldId="2343"/>
            <ac:spMk id="29" creationId="{E74BEA66-149E-2778-3A16-72DE78287DBF}"/>
          </ac:spMkLst>
        </pc:spChg>
        <pc:spChg chg="add mod">
          <ac:chgData name="Carolina Aguilera Lopez" userId="26e0cf82-31be-416b-9c81-4d19e347b1c6" providerId="ADAL" clId="{CE07EB07-2E4B-407E-915C-31E1C832DB01}" dt="2025-12-19T13:59:31.923" v="771" actId="1076"/>
          <ac:spMkLst>
            <pc:docMk/>
            <pc:sldMk cId="1441725069" sldId="2343"/>
            <ac:spMk id="33" creationId="{A4D42F77-31CB-8349-6B65-5F706DF3FF06}"/>
          </ac:spMkLst>
        </pc:spChg>
        <pc:spChg chg="add mod">
          <ac:chgData name="Carolina Aguilera Lopez" userId="26e0cf82-31be-416b-9c81-4d19e347b1c6" providerId="ADAL" clId="{CE07EB07-2E4B-407E-915C-31E1C832DB01}" dt="2025-12-19T13:59:31.923" v="771" actId="1076"/>
          <ac:spMkLst>
            <pc:docMk/>
            <pc:sldMk cId="1441725069" sldId="2343"/>
            <ac:spMk id="34" creationId="{CB29E18C-13C8-55A5-F717-4BC5484C9595}"/>
          </ac:spMkLst>
        </pc:spChg>
        <pc:spChg chg="add mod">
          <ac:chgData name="Carolina Aguilera Lopez" userId="26e0cf82-31be-416b-9c81-4d19e347b1c6" providerId="ADAL" clId="{CE07EB07-2E4B-407E-915C-31E1C832DB01}" dt="2025-12-19T13:59:31.923" v="771" actId="1076"/>
          <ac:spMkLst>
            <pc:docMk/>
            <pc:sldMk cId="1441725069" sldId="2343"/>
            <ac:spMk id="35" creationId="{CC2D30D9-3AD3-9295-907E-77043E2B1ADA}"/>
          </ac:spMkLst>
        </pc:spChg>
        <pc:spChg chg="add mod">
          <ac:chgData name="Carolina Aguilera Lopez" userId="26e0cf82-31be-416b-9c81-4d19e347b1c6" providerId="ADAL" clId="{CE07EB07-2E4B-407E-915C-31E1C832DB01}" dt="2025-12-19T14:26:43.078" v="1521" actId="255"/>
          <ac:spMkLst>
            <pc:docMk/>
            <pc:sldMk cId="1441725069" sldId="2343"/>
            <ac:spMk id="38" creationId="{C2D9AA38-260B-7E00-EE60-CDDF7AA4B92E}"/>
          </ac:spMkLst>
        </pc:spChg>
        <pc:spChg chg="mod">
          <ac:chgData name="Carolina Aguilera Lopez" userId="26e0cf82-31be-416b-9c81-4d19e347b1c6" providerId="ADAL" clId="{CE07EB07-2E4B-407E-915C-31E1C832DB01}" dt="2025-12-19T14:10:27.197" v="1232"/>
          <ac:spMkLst>
            <pc:docMk/>
            <pc:sldMk cId="1441725069" sldId="2343"/>
            <ac:spMk id="40" creationId="{2566843F-F8AA-7EEE-08B8-7E820032EBC7}"/>
          </ac:spMkLst>
        </pc:spChg>
        <pc:spChg chg="mod">
          <ac:chgData name="Carolina Aguilera Lopez" userId="26e0cf82-31be-416b-9c81-4d19e347b1c6" providerId="ADAL" clId="{CE07EB07-2E4B-407E-915C-31E1C832DB01}" dt="2025-12-19T14:27:02.939" v="1525" actId="20577"/>
          <ac:spMkLst>
            <pc:docMk/>
            <pc:sldMk cId="1441725069" sldId="2343"/>
            <ac:spMk id="41" creationId="{EA3D2171-57D3-F65C-87CF-68DCBE0EBD9B}"/>
          </ac:spMkLst>
        </pc:spChg>
        <pc:grpChg chg="mod">
          <ac:chgData name="Carolina Aguilera Lopez" userId="26e0cf82-31be-416b-9c81-4d19e347b1c6" providerId="ADAL" clId="{CE07EB07-2E4B-407E-915C-31E1C832DB01}" dt="2025-12-19T12:59:00.879" v="9"/>
          <ac:grpSpMkLst>
            <pc:docMk/>
            <pc:sldMk cId="1441725069" sldId="2343"/>
            <ac:grpSpMk id="6" creationId="{87A849DC-2D6B-0EC7-8E20-9C9B33ED4820}"/>
          </ac:grpSpMkLst>
        </pc:grpChg>
        <pc:grpChg chg="add mod">
          <ac:chgData name="Carolina Aguilera Lopez" userId="26e0cf82-31be-416b-9c81-4d19e347b1c6" providerId="ADAL" clId="{CE07EB07-2E4B-407E-915C-31E1C832DB01}" dt="2025-12-19T14:08:29.630" v="1228" actId="1036"/>
          <ac:grpSpMkLst>
            <pc:docMk/>
            <pc:sldMk cId="1441725069" sldId="2343"/>
            <ac:grpSpMk id="21" creationId="{1FB672E3-3EB0-76FF-4613-E3B91ED7D16D}"/>
          </ac:grpSpMkLst>
        </pc:grpChg>
        <pc:grpChg chg="add mod">
          <ac:chgData name="Carolina Aguilera Lopez" userId="26e0cf82-31be-416b-9c81-4d19e347b1c6" providerId="ADAL" clId="{CE07EB07-2E4B-407E-915C-31E1C832DB01}" dt="2025-12-19T14:26:54.990" v="1523" actId="14100"/>
          <ac:grpSpMkLst>
            <pc:docMk/>
            <pc:sldMk cId="1441725069" sldId="2343"/>
            <ac:grpSpMk id="39" creationId="{B29834AC-BB21-3157-AB04-60C11C1B673D}"/>
          </ac:grpSpMkLst>
        </pc:grpChg>
        <pc:graphicFrameChg chg="add mod">
          <ac:chgData name="Carolina Aguilera Lopez" userId="26e0cf82-31be-416b-9c81-4d19e347b1c6" providerId="ADAL" clId="{CE07EB07-2E4B-407E-915C-31E1C832DB01}" dt="2025-12-19T13:59:24.211" v="770" actId="1076"/>
          <ac:graphicFrameMkLst>
            <pc:docMk/>
            <pc:sldMk cId="1441725069" sldId="2343"/>
            <ac:graphicFrameMk id="25" creationId="{1225A375-D02A-934A-E49D-0BBCC215561B}"/>
          </ac:graphicFrameMkLst>
        </pc:graphicFrameChg>
        <pc:cxnChg chg="add mod">
          <ac:chgData name="Carolina Aguilera Lopez" userId="26e0cf82-31be-416b-9c81-4d19e347b1c6" providerId="ADAL" clId="{CE07EB07-2E4B-407E-915C-31E1C832DB01}" dt="2025-12-19T13:57:38.006" v="754" actId="1076"/>
          <ac:cxnSpMkLst>
            <pc:docMk/>
            <pc:sldMk cId="1441725069" sldId="2343"/>
            <ac:cxnSpMk id="20" creationId="{3C25CB65-4ABC-74E8-66E3-BC0D1D4F0C9C}"/>
          </ac:cxnSpMkLst>
        </pc:cxnChg>
      </pc:sldChg>
    </pc:docChg>
  </pc:docChgLst>
  <pc:docChgLst>
    <pc:chgData name="Angelica Maria Moreno Jimenez" userId="S::amoreno@minvivienda.gov.co::726036d5-4fd5-4976-99a4-c748d0364577" providerId="AD" clId="Web-{23EEC2C2-569F-0AF5-DED2-4CE428EEE0B3}"/>
    <pc:docChg chg="addSld delSld modSld">
      <pc:chgData name="Angelica Maria Moreno Jimenez" userId="S::amoreno@minvivienda.gov.co::726036d5-4fd5-4976-99a4-c748d0364577" providerId="AD" clId="Web-{23EEC2C2-569F-0AF5-DED2-4CE428EEE0B3}" dt="2025-12-24T13:08:36.597" v="7"/>
      <pc:docMkLst>
        <pc:docMk/>
      </pc:docMkLst>
      <pc:sldChg chg="modSp">
        <pc:chgData name="Angelica Maria Moreno Jimenez" userId="S::amoreno@minvivienda.gov.co::726036d5-4fd5-4976-99a4-c748d0364577" providerId="AD" clId="Web-{23EEC2C2-569F-0AF5-DED2-4CE428EEE0B3}" dt="2025-12-23T21:17:21.604" v="1" actId="1076"/>
        <pc:sldMkLst>
          <pc:docMk/>
          <pc:sldMk cId="4066841663" sldId="2288"/>
        </pc:sldMkLst>
        <pc:graphicFrameChg chg="mod">
          <ac:chgData name="Angelica Maria Moreno Jimenez" userId="S::amoreno@minvivienda.gov.co::726036d5-4fd5-4976-99a4-c748d0364577" providerId="AD" clId="Web-{23EEC2C2-569F-0AF5-DED2-4CE428EEE0B3}" dt="2025-12-23T21:17:21.604" v="1" actId="1076"/>
          <ac:graphicFrameMkLst>
            <pc:docMk/>
            <pc:sldMk cId="4066841663" sldId="2288"/>
            <ac:graphicFrameMk id="18" creationId="{8C79D494-A6BB-EBAF-1E3F-C6F6D39D6CD9}"/>
          </ac:graphicFrameMkLst>
        </pc:graphicFrameChg>
      </pc:sldChg>
      <pc:sldChg chg="add del">
        <pc:chgData name="Angelica Maria Moreno Jimenez" userId="S::amoreno@minvivienda.gov.co::726036d5-4fd5-4976-99a4-c748d0364577" providerId="AD" clId="Web-{23EEC2C2-569F-0AF5-DED2-4CE428EEE0B3}" dt="2025-12-23T22:12:18.853" v="3"/>
        <pc:sldMkLst>
          <pc:docMk/>
          <pc:sldMk cId="688249927" sldId="2332"/>
        </pc:sldMkLst>
      </pc:sldChg>
      <pc:sldChg chg="modSp">
        <pc:chgData name="Angelica Maria Moreno Jimenez" userId="S::amoreno@minvivienda.gov.co::726036d5-4fd5-4976-99a4-c748d0364577" providerId="AD" clId="Web-{23EEC2C2-569F-0AF5-DED2-4CE428EEE0B3}" dt="2025-12-24T13:08:36.597" v="7"/>
        <pc:sldMkLst>
          <pc:docMk/>
          <pc:sldMk cId="2662898134" sldId="2346"/>
        </pc:sldMkLst>
        <pc:graphicFrameChg chg="mod modGraphic">
          <ac:chgData name="Angelica Maria Moreno Jimenez" userId="S::amoreno@minvivienda.gov.co::726036d5-4fd5-4976-99a4-c748d0364577" providerId="AD" clId="Web-{23EEC2C2-569F-0AF5-DED2-4CE428EEE0B3}" dt="2025-12-24T13:08:36.597" v="7"/>
          <ac:graphicFrameMkLst>
            <pc:docMk/>
            <pc:sldMk cId="2662898134" sldId="2346"/>
            <ac:graphicFrameMk id="8" creationId="{CEF9AFE3-BA83-3D55-EE76-5B3CC61C9C19}"/>
          </ac:graphicFrameMkLst>
        </pc:graphicFrameChg>
      </pc:sldChg>
    </pc:docChg>
  </pc:docChgLst>
  <pc:docChgLst>
    <pc:chgData name="Jose Jorge Roca Martinez" userId="S::jroca@minvivienda.gov.co::34b88a65-549e-44d5-977c-27221c52bd51" providerId="AD" clId="Web-{F041D124-40C4-2D40-EE4E-6AEFAB4EA96D}"/>
    <pc:docChg chg="addSld modSld sldOrd">
      <pc:chgData name="Jose Jorge Roca Martinez" userId="S::jroca@minvivienda.gov.co::34b88a65-549e-44d5-977c-27221c52bd51" providerId="AD" clId="Web-{F041D124-40C4-2D40-EE4E-6AEFAB4EA96D}" dt="2025-12-19T20:36:01.374" v="220" actId="20577"/>
      <pc:docMkLst>
        <pc:docMk/>
      </pc:docMkLst>
      <pc:sldChg chg="modSp">
        <pc:chgData name="Jose Jorge Roca Martinez" userId="S::jroca@minvivienda.gov.co::34b88a65-549e-44d5-977c-27221c52bd51" providerId="AD" clId="Web-{F041D124-40C4-2D40-EE4E-6AEFAB4EA96D}" dt="2025-12-19T19:52:46.765" v="31" actId="20577"/>
        <pc:sldMkLst>
          <pc:docMk/>
          <pc:sldMk cId="853279415" sldId="262"/>
        </pc:sldMkLst>
        <pc:spChg chg="mod">
          <ac:chgData name="Jose Jorge Roca Martinez" userId="S::jroca@minvivienda.gov.co::34b88a65-549e-44d5-977c-27221c52bd51" providerId="AD" clId="Web-{F041D124-40C4-2D40-EE4E-6AEFAB4EA96D}" dt="2025-12-19T19:52:46.765" v="31" actId="20577"/>
          <ac:spMkLst>
            <pc:docMk/>
            <pc:sldMk cId="853279415" sldId="262"/>
            <ac:spMk id="6" creationId="{7D4D2E43-B876-F525-69DD-C4EBF123C747}"/>
          </ac:spMkLst>
        </pc:spChg>
      </pc:sldChg>
      <pc:sldChg chg="modSp">
        <pc:chgData name="Jose Jorge Roca Martinez" userId="S::jroca@minvivienda.gov.co::34b88a65-549e-44d5-977c-27221c52bd51" providerId="AD" clId="Web-{F041D124-40C4-2D40-EE4E-6AEFAB4EA96D}" dt="2025-12-19T20:24:24.629" v="136" actId="20577"/>
        <pc:sldMkLst>
          <pc:docMk/>
          <pc:sldMk cId="832039056" sldId="268"/>
        </pc:sldMkLst>
        <pc:spChg chg="mod">
          <ac:chgData name="Jose Jorge Roca Martinez" userId="S::jroca@minvivienda.gov.co::34b88a65-549e-44d5-977c-27221c52bd51" providerId="AD" clId="Web-{F041D124-40C4-2D40-EE4E-6AEFAB4EA96D}" dt="2025-12-19T20:23:22.940" v="124"/>
          <ac:spMkLst>
            <pc:docMk/>
            <pc:sldMk cId="832039056" sldId="268"/>
            <ac:spMk id="5" creationId="{660C6324-147E-0207-28F1-278FEBBC0247}"/>
          </ac:spMkLst>
        </pc:spChg>
        <pc:graphicFrameChg chg="modGraphic">
          <ac:chgData name="Jose Jorge Roca Martinez" userId="S::jroca@minvivienda.gov.co::34b88a65-549e-44d5-977c-27221c52bd51" providerId="AD" clId="Web-{F041D124-40C4-2D40-EE4E-6AEFAB4EA96D}" dt="2025-12-19T20:24:24.629" v="136" actId="20577"/>
          <ac:graphicFrameMkLst>
            <pc:docMk/>
            <pc:sldMk cId="832039056" sldId="268"/>
            <ac:graphicFrameMk id="17" creationId="{28A17080-A5FD-6622-1F72-E841212D3E2A}"/>
          </ac:graphicFrameMkLst>
        </pc:graphicFrameChg>
      </pc:sldChg>
      <pc:sldChg chg="modSp">
        <pc:chgData name="Jose Jorge Roca Martinez" userId="S::jroca@minvivienda.gov.co::34b88a65-549e-44d5-977c-27221c52bd51" providerId="AD" clId="Web-{F041D124-40C4-2D40-EE4E-6AEFAB4EA96D}" dt="2025-12-19T20:27:51.431" v="164" actId="20577"/>
        <pc:sldMkLst>
          <pc:docMk/>
          <pc:sldMk cId="357353897" sldId="286"/>
        </pc:sldMkLst>
        <pc:spChg chg="mod">
          <ac:chgData name="Jose Jorge Roca Martinez" userId="S::jroca@minvivienda.gov.co::34b88a65-549e-44d5-977c-27221c52bd51" providerId="AD" clId="Web-{F041D124-40C4-2D40-EE4E-6AEFAB4EA96D}" dt="2025-12-19T20:27:51.431" v="164" actId="20577"/>
          <ac:spMkLst>
            <pc:docMk/>
            <pc:sldMk cId="357353897" sldId="286"/>
            <ac:spMk id="13" creationId="{A30F9BEB-6E94-E5DA-4E57-EF88D39CFD12}"/>
          </ac:spMkLst>
        </pc:spChg>
      </pc:sldChg>
      <pc:sldChg chg="modSp ord">
        <pc:chgData name="Jose Jorge Roca Martinez" userId="S::jroca@minvivienda.gov.co::34b88a65-549e-44d5-977c-27221c52bd51" providerId="AD" clId="Web-{F041D124-40C4-2D40-EE4E-6AEFAB4EA96D}" dt="2025-12-19T19:52:34.718" v="28" actId="1076"/>
        <pc:sldMkLst>
          <pc:docMk/>
          <pc:sldMk cId="4252541669" sldId="1142"/>
        </pc:sldMkLst>
        <pc:spChg chg="mod">
          <ac:chgData name="Jose Jorge Roca Martinez" userId="S::jroca@minvivienda.gov.co::34b88a65-549e-44d5-977c-27221c52bd51" providerId="AD" clId="Web-{F041D124-40C4-2D40-EE4E-6AEFAB4EA96D}" dt="2025-12-19T19:52:34.718" v="28" actId="1076"/>
          <ac:spMkLst>
            <pc:docMk/>
            <pc:sldMk cId="4252541669" sldId="1142"/>
            <ac:spMk id="23" creationId="{3C4745BF-184C-B214-F214-FBAD129480A0}"/>
          </ac:spMkLst>
        </pc:spChg>
      </pc:sldChg>
      <pc:sldChg chg="addSp modSp">
        <pc:chgData name="Jose Jorge Roca Martinez" userId="S::jroca@minvivienda.gov.co::34b88a65-549e-44d5-977c-27221c52bd51" providerId="AD" clId="Web-{F041D124-40C4-2D40-EE4E-6AEFAB4EA96D}" dt="2025-12-19T20:19:47.649" v="101" actId="14100"/>
        <pc:sldMkLst>
          <pc:docMk/>
          <pc:sldMk cId="2010359456" sldId="2280"/>
        </pc:sldMkLst>
        <pc:spChg chg="mod">
          <ac:chgData name="Jose Jorge Roca Martinez" userId="S::jroca@minvivienda.gov.co::34b88a65-549e-44d5-977c-27221c52bd51" providerId="AD" clId="Web-{F041D124-40C4-2D40-EE4E-6AEFAB4EA96D}" dt="2025-12-19T20:17:51.833" v="95" actId="20577"/>
          <ac:spMkLst>
            <pc:docMk/>
            <pc:sldMk cId="2010359456" sldId="2280"/>
            <ac:spMk id="9" creationId="{9B58F1BE-ABE5-D0E8-3604-2950C64617A1}"/>
          </ac:spMkLst>
        </pc:spChg>
        <pc:graphicFrameChg chg="mod modGraphic">
          <ac:chgData name="Jose Jorge Roca Martinez" userId="S::jroca@minvivienda.gov.co::34b88a65-549e-44d5-977c-27221c52bd51" providerId="AD" clId="Web-{F041D124-40C4-2D40-EE4E-6AEFAB4EA96D}" dt="2025-12-19T20:19:33.398" v="97" actId="14100"/>
          <ac:graphicFrameMkLst>
            <pc:docMk/>
            <pc:sldMk cId="2010359456" sldId="2280"/>
            <ac:graphicFrameMk id="248" creationId="{5DE7BF6E-9FEA-B5F7-74B1-09B1CCA65D21}"/>
          </ac:graphicFrameMkLst>
        </pc:graphicFrameChg>
        <pc:picChg chg="add mod">
          <ac:chgData name="Jose Jorge Roca Martinez" userId="S::jroca@minvivienda.gov.co::34b88a65-549e-44d5-977c-27221c52bd51" providerId="AD" clId="Web-{F041D124-40C4-2D40-EE4E-6AEFAB4EA96D}" dt="2025-12-19T20:19:47.649" v="101" actId="14100"/>
          <ac:picMkLst>
            <pc:docMk/>
            <pc:sldMk cId="2010359456" sldId="2280"/>
            <ac:picMk id="334" creationId="{4ECF7CD6-CECA-4EAB-A3CF-5C42A2282227}"/>
          </ac:picMkLst>
        </pc:picChg>
      </pc:sldChg>
      <pc:sldChg chg="modSp">
        <pc:chgData name="Jose Jorge Roca Martinez" userId="S::jroca@minvivienda.gov.co::34b88a65-549e-44d5-977c-27221c52bd51" providerId="AD" clId="Web-{F041D124-40C4-2D40-EE4E-6AEFAB4EA96D}" dt="2025-12-19T20:25:14.302" v="139" actId="20577"/>
        <pc:sldMkLst>
          <pc:docMk/>
          <pc:sldMk cId="822045657" sldId="2284"/>
        </pc:sldMkLst>
        <pc:spChg chg="mod">
          <ac:chgData name="Jose Jorge Roca Martinez" userId="S::jroca@minvivienda.gov.co::34b88a65-549e-44d5-977c-27221c52bd51" providerId="AD" clId="Web-{F041D124-40C4-2D40-EE4E-6AEFAB4EA96D}" dt="2025-12-19T20:25:14.302" v="139" actId="20577"/>
          <ac:spMkLst>
            <pc:docMk/>
            <pc:sldMk cId="822045657" sldId="2284"/>
            <ac:spMk id="59" creationId="{A5B8FBDE-96CD-7CEA-DEF3-793C6D7CC05B}"/>
          </ac:spMkLst>
        </pc:spChg>
      </pc:sldChg>
      <pc:sldChg chg="modSp">
        <pc:chgData name="Jose Jorge Roca Martinez" userId="S::jroca@minvivienda.gov.co::34b88a65-549e-44d5-977c-27221c52bd51" providerId="AD" clId="Web-{F041D124-40C4-2D40-EE4E-6AEFAB4EA96D}" dt="2025-12-19T20:22:06.172" v="114" actId="20577"/>
        <pc:sldMkLst>
          <pc:docMk/>
          <pc:sldMk cId="4066841663" sldId="2288"/>
        </pc:sldMkLst>
        <pc:spChg chg="mod">
          <ac:chgData name="Jose Jorge Roca Martinez" userId="S::jroca@minvivienda.gov.co::34b88a65-549e-44d5-977c-27221c52bd51" providerId="AD" clId="Web-{F041D124-40C4-2D40-EE4E-6AEFAB4EA96D}" dt="2025-12-19T20:22:06.172" v="114" actId="20577"/>
          <ac:spMkLst>
            <pc:docMk/>
            <pc:sldMk cId="4066841663" sldId="2288"/>
            <ac:spMk id="5" creationId="{469B0AB8-E919-99B8-5C8C-60627A8799B4}"/>
          </ac:spMkLst>
        </pc:spChg>
        <pc:graphicFrameChg chg="modGraphic">
          <ac:chgData name="Jose Jorge Roca Martinez" userId="S::jroca@minvivienda.gov.co::34b88a65-549e-44d5-977c-27221c52bd51" providerId="AD" clId="Web-{F041D124-40C4-2D40-EE4E-6AEFAB4EA96D}" dt="2025-12-19T20:21:43.108" v="110" actId="20577"/>
          <ac:graphicFrameMkLst>
            <pc:docMk/>
            <pc:sldMk cId="4066841663" sldId="2288"/>
            <ac:graphicFrameMk id="18" creationId="{8C79D494-A6BB-EBAF-1E3F-C6F6D39D6CD9}"/>
          </ac:graphicFrameMkLst>
        </pc:graphicFrameChg>
      </pc:sldChg>
      <pc:sldChg chg="modSp">
        <pc:chgData name="Jose Jorge Roca Martinez" userId="S::jroca@minvivienda.gov.co::34b88a65-549e-44d5-977c-27221c52bd51" providerId="AD" clId="Web-{F041D124-40C4-2D40-EE4E-6AEFAB4EA96D}" dt="2025-12-19T20:29:36.901" v="174" actId="20577"/>
        <pc:sldMkLst>
          <pc:docMk/>
          <pc:sldMk cId="4074477271" sldId="2297"/>
        </pc:sldMkLst>
        <pc:spChg chg="mod">
          <ac:chgData name="Jose Jorge Roca Martinez" userId="S::jroca@minvivienda.gov.co::34b88a65-549e-44d5-977c-27221c52bd51" providerId="AD" clId="Web-{F041D124-40C4-2D40-EE4E-6AEFAB4EA96D}" dt="2025-12-19T20:26:21.991" v="146" actId="20577"/>
          <ac:spMkLst>
            <pc:docMk/>
            <pc:sldMk cId="4074477271" sldId="2297"/>
            <ac:spMk id="16" creationId="{216E2424-A8AB-7609-44B4-07D12CACFF2F}"/>
          </ac:spMkLst>
        </pc:spChg>
        <pc:spChg chg="mod">
          <ac:chgData name="Jose Jorge Roca Martinez" userId="S::jroca@minvivienda.gov.co::34b88a65-549e-44d5-977c-27221c52bd51" providerId="AD" clId="Web-{F041D124-40C4-2D40-EE4E-6AEFAB4EA96D}" dt="2025-12-19T20:29:36.901" v="174" actId="20577"/>
          <ac:spMkLst>
            <pc:docMk/>
            <pc:sldMk cId="4074477271" sldId="2297"/>
            <ac:spMk id="18" creationId="{1C5AD513-F89F-B704-6E5A-B99B1125330A}"/>
          </ac:spMkLst>
        </pc:spChg>
      </pc:sldChg>
      <pc:sldChg chg="modSp">
        <pc:chgData name="Jose Jorge Roca Martinez" userId="S::jroca@minvivienda.gov.co::34b88a65-549e-44d5-977c-27221c52bd51" providerId="AD" clId="Web-{F041D124-40C4-2D40-EE4E-6AEFAB4EA96D}" dt="2025-12-19T20:29:59.651" v="177" actId="20577"/>
        <pc:sldMkLst>
          <pc:docMk/>
          <pc:sldMk cId="4174013274" sldId="2330"/>
        </pc:sldMkLst>
        <pc:spChg chg="mod">
          <ac:chgData name="Jose Jorge Roca Martinez" userId="S::jroca@minvivienda.gov.co::34b88a65-549e-44d5-977c-27221c52bd51" providerId="AD" clId="Web-{F041D124-40C4-2D40-EE4E-6AEFAB4EA96D}" dt="2025-12-19T20:26:48.836" v="157" actId="20577"/>
          <ac:spMkLst>
            <pc:docMk/>
            <pc:sldMk cId="4174013274" sldId="2330"/>
            <ac:spMk id="16" creationId="{47EBF5E6-A191-9498-8E23-B234073FAE19}"/>
          </ac:spMkLst>
        </pc:spChg>
        <pc:spChg chg="mod">
          <ac:chgData name="Jose Jorge Roca Martinez" userId="S::jroca@minvivienda.gov.co::34b88a65-549e-44d5-977c-27221c52bd51" providerId="AD" clId="Web-{F041D124-40C4-2D40-EE4E-6AEFAB4EA96D}" dt="2025-12-19T20:29:59.651" v="177" actId="20577"/>
          <ac:spMkLst>
            <pc:docMk/>
            <pc:sldMk cId="4174013274" sldId="2330"/>
            <ac:spMk id="18" creationId="{5278E1FF-B3FF-292E-8D7F-5149FFE98676}"/>
          </ac:spMkLst>
        </pc:spChg>
      </pc:sldChg>
      <pc:sldChg chg="modSp">
        <pc:chgData name="Jose Jorge Roca Martinez" userId="S::jroca@minvivienda.gov.co::34b88a65-549e-44d5-977c-27221c52bd51" providerId="AD" clId="Web-{F041D124-40C4-2D40-EE4E-6AEFAB4EA96D}" dt="2025-12-19T20:30:09.057" v="179"/>
        <pc:sldMkLst>
          <pc:docMk/>
          <pc:sldMk cId="2869314300" sldId="2331"/>
        </pc:sldMkLst>
        <pc:spChg chg="mod">
          <ac:chgData name="Jose Jorge Roca Martinez" userId="S::jroca@minvivienda.gov.co::34b88a65-549e-44d5-977c-27221c52bd51" providerId="AD" clId="Web-{F041D124-40C4-2D40-EE4E-6AEFAB4EA96D}" dt="2025-12-19T20:26:57.586" v="159" actId="20577"/>
          <ac:spMkLst>
            <pc:docMk/>
            <pc:sldMk cId="2869314300" sldId="2331"/>
            <ac:spMk id="16" creationId="{555C307F-179C-9CDA-BCF9-6E2BBD9E7553}"/>
          </ac:spMkLst>
        </pc:spChg>
        <pc:graphicFrameChg chg="mod modGraphic">
          <ac:chgData name="Jose Jorge Roca Martinez" userId="S::jroca@minvivienda.gov.co::34b88a65-549e-44d5-977c-27221c52bd51" providerId="AD" clId="Web-{F041D124-40C4-2D40-EE4E-6AEFAB4EA96D}" dt="2025-12-19T20:30:09.057" v="179"/>
          <ac:graphicFrameMkLst>
            <pc:docMk/>
            <pc:sldMk cId="2869314300" sldId="2331"/>
            <ac:graphicFrameMk id="8" creationId="{C231F99A-E2BD-E85B-568A-F82E6AB6B8D1}"/>
          </ac:graphicFrameMkLst>
        </pc:graphicFrameChg>
      </pc:sldChg>
      <pc:sldChg chg="modSp">
        <pc:chgData name="Jose Jorge Roca Martinez" userId="S::jroca@minvivienda.gov.co::34b88a65-549e-44d5-977c-27221c52bd51" providerId="AD" clId="Web-{F041D124-40C4-2D40-EE4E-6AEFAB4EA96D}" dt="2025-12-19T20:36:01.374" v="220" actId="20577"/>
        <pc:sldMkLst>
          <pc:docMk/>
          <pc:sldMk cId="1168534635" sldId="2335"/>
        </pc:sldMkLst>
        <pc:spChg chg="mod">
          <ac:chgData name="Jose Jorge Roca Martinez" userId="S::jroca@minvivienda.gov.co::34b88a65-549e-44d5-977c-27221c52bd51" providerId="AD" clId="Web-{F041D124-40C4-2D40-EE4E-6AEFAB4EA96D}" dt="2025-12-19T20:36:01.374" v="220" actId="20577"/>
          <ac:spMkLst>
            <pc:docMk/>
            <pc:sldMk cId="1168534635" sldId="2335"/>
            <ac:spMk id="16" creationId="{CEBA7D93-9A83-B724-034B-E39A2ECDCCB8}"/>
          </ac:spMkLst>
        </pc:spChg>
      </pc:sldChg>
      <pc:sldChg chg="addSp delSp modSp">
        <pc:chgData name="Jose Jorge Roca Martinez" userId="S::jroca@minvivienda.gov.co::34b88a65-549e-44d5-977c-27221c52bd51" providerId="AD" clId="Web-{F041D124-40C4-2D40-EE4E-6AEFAB4EA96D}" dt="2025-12-19T20:34:55.560" v="205"/>
        <pc:sldMkLst>
          <pc:docMk/>
          <pc:sldMk cId="106900222" sldId="2340"/>
        </pc:sldMkLst>
        <pc:spChg chg="mod">
          <ac:chgData name="Jose Jorge Roca Martinez" userId="S::jroca@minvivienda.gov.co::34b88a65-549e-44d5-977c-27221c52bd51" providerId="AD" clId="Web-{F041D124-40C4-2D40-EE4E-6AEFAB4EA96D}" dt="2025-12-19T20:31:33.277" v="181" actId="20577"/>
          <ac:spMkLst>
            <pc:docMk/>
            <pc:sldMk cId="106900222" sldId="2340"/>
            <ac:spMk id="2" creationId="{4D6DC58D-9F6E-2F0E-C186-4931EFF74CB1}"/>
          </ac:spMkLst>
        </pc:spChg>
      </pc:sldChg>
      <pc:sldChg chg="ord">
        <pc:chgData name="Jose Jorge Roca Martinez" userId="S::jroca@minvivienda.gov.co::34b88a65-549e-44d5-977c-27221c52bd51" providerId="AD" clId="Web-{F041D124-40C4-2D40-EE4E-6AEFAB4EA96D}" dt="2025-12-19T19:52:10.545" v="20"/>
        <pc:sldMkLst>
          <pc:docMk/>
          <pc:sldMk cId="3589712613" sldId="2341"/>
        </pc:sldMkLst>
      </pc:sldChg>
      <pc:sldChg chg="modSp">
        <pc:chgData name="Jose Jorge Roca Martinez" userId="S::jroca@minvivienda.gov.co::34b88a65-549e-44d5-977c-27221c52bd51" providerId="AD" clId="Web-{F041D124-40C4-2D40-EE4E-6AEFAB4EA96D}" dt="2025-12-19T20:28:53.947" v="172" actId="1076"/>
        <pc:sldMkLst>
          <pc:docMk/>
          <pc:sldMk cId="1441725069" sldId="2343"/>
        </pc:sldMkLst>
        <pc:spChg chg="mod">
          <ac:chgData name="Jose Jorge Roca Martinez" userId="S::jroca@minvivienda.gov.co::34b88a65-549e-44d5-977c-27221c52bd51" providerId="AD" clId="Web-{F041D124-40C4-2D40-EE4E-6AEFAB4EA96D}" dt="2025-12-19T20:28:51.353" v="171" actId="1076"/>
          <ac:spMkLst>
            <pc:docMk/>
            <pc:sldMk cId="1441725069" sldId="2343"/>
            <ac:spMk id="18" creationId="{279D9959-D0E2-5D94-70BC-2585CFF7ACC1}"/>
          </ac:spMkLst>
        </pc:spChg>
        <pc:spChg chg="mod">
          <ac:chgData name="Jose Jorge Roca Martinez" userId="S::jroca@minvivienda.gov.co::34b88a65-549e-44d5-977c-27221c52bd51" providerId="AD" clId="Web-{F041D124-40C4-2D40-EE4E-6AEFAB4EA96D}" dt="2025-12-19T20:28:14.821" v="166" actId="20577"/>
          <ac:spMkLst>
            <pc:docMk/>
            <pc:sldMk cId="1441725069" sldId="2343"/>
            <ac:spMk id="23" creationId="{A91C3508-9E28-6DD4-3021-F9D36BF27427}"/>
          </ac:spMkLst>
        </pc:spChg>
        <pc:spChg chg="mod">
          <ac:chgData name="Jose Jorge Roca Martinez" userId="S::jroca@minvivienda.gov.co::34b88a65-549e-44d5-977c-27221c52bd51" providerId="AD" clId="Web-{F041D124-40C4-2D40-EE4E-6AEFAB4EA96D}" dt="2025-12-19T20:28:53.947" v="172" actId="1076"/>
          <ac:spMkLst>
            <pc:docMk/>
            <pc:sldMk cId="1441725069" sldId="2343"/>
            <ac:spMk id="38" creationId="{C2D9AA38-260B-7E00-EE60-CDDF7AA4B92E}"/>
          </ac:spMkLst>
        </pc:spChg>
      </pc:sldChg>
      <pc:sldChg chg="add replId">
        <pc:chgData name="Jose Jorge Roca Martinez" userId="S::jroca@minvivienda.gov.co::34b88a65-549e-44d5-977c-27221c52bd51" providerId="AD" clId="Web-{F041D124-40C4-2D40-EE4E-6AEFAB4EA96D}" dt="2025-12-19T19:50:26.289" v="0"/>
        <pc:sldMkLst>
          <pc:docMk/>
          <pc:sldMk cId="2731814909" sldId="2344"/>
        </pc:sldMkLst>
      </pc:sldChg>
    </pc:docChg>
  </pc:docChgLst>
  <pc:docChgLst>
    <pc:chgData name="Angelica Maria Moreno Jimenez" userId="S::amoreno@minvivienda.gov.co::726036d5-4fd5-4976-99a4-c748d0364577" providerId="AD" clId="Web-{B87C7DD7-BDBF-8502-6688-CAEAD03CEE51}"/>
    <pc:docChg chg="addSld delSld modSld">
      <pc:chgData name="Angelica Maria Moreno Jimenez" userId="S::amoreno@minvivienda.gov.co::726036d5-4fd5-4976-99a4-c748d0364577" providerId="AD" clId="Web-{B87C7DD7-BDBF-8502-6688-CAEAD03CEE51}" dt="2025-12-19T20:12:31.870" v="36" actId="20577"/>
      <pc:docMkLst>
        <pc:docMk/>
      </pc:docMkLst>
      <pc:sldChg chg="modSp">
        <pc:chgData name="Angelica Maria Moreno Jimenez" userId="S::amoreno@minvivienda.gov.co::726036d5-4fd5-4976-99a4-c748d0364577" providerId="AD" clId="Web-{B87C7DD7-BDBF-8502-6688-CAEAD03CEE51}" dt="2025-12-19T20:08:11.383" v="2" actId="20577"/>
        <pc:sldMkLst>
          <pc:docMk/>
          <pc:sldMk cId="2010359456" sldId="2280"/>
        </pc:sldMkLst>
        <pc:graphicFrameChg chg="modGraphic">
          <ac:chgData name="Angelica Maria Moreno Jimenez" userId="S::amoreno@minvivienda.gov.co::726036d5-4fd5-4976-99a4-c748d0364577" providerId="AD" clId="Web-{B87C7DD7-BDBF-8502-6688-CAEAD03CEE51}" dt="2025-12-19T20:08:11.383" v="2" actId="20577"/>
          <ac:graphicFrameMkLst>
            <pc:docMk/>
            <pc:sldMk cId="2010359456" sldId="2280"/>
            <ac:graphicFrameMk id="248" creationId="{5DE7BF6E-9FEA-B5F7-74B1-09B1CCA65D21}"/>
          </ac:graphicFrameMkLst>
        </pc:graphicFrameChg>
      </pc:sldChg>
      <pc:sldChg chg="modSp">
        <pc:chgData name="Angelica Maria Moreno Jimenez" userId="S::amoreno@minvivienda.gov.co::726036d5-4fd5-4976-99a4-c748d0364577" providerId="AD" clId="Web-{B87C7DD7-BDBF-8502-6688-CAEAD03CEE51}" dt="2025-12-19T20:09:58.181" v="26"/>
        <pc:sldMkLst>
          <pc:docMk/>
          <pc:sldMk cId="3562314664" sldId="2321"/>
        </pc:sldMkLst>
        <pc:spChg chg="mod">
          <ac:chgData name="Angelica Maria Moreno Jimenez" userId="S::amoreno@minvivienda.gov.co::726036d5-4fd5-4976-99a4-c748d0364577" providerId="AD" clId="Web-{B87C7DD7-BDBF-8502-6688-CAEAD03CEE51}" dt="2025-12-19T20:08:33.477" v="3"/>
          <ac:spMkLst>
            <pc:docMk/>
            <pc:sldMk cId="3562314664" sldId="2321"/>
            <ac:spMk id="2" creationId="{4A92B2A4-99FA-7F11-ED7E-3D5AE0824573}"/>
          </ac:spMkLst>
        </pc:spChg>
        <pc:spChg chg="mod">
          <ac:chgData name="Angelica Maria Moreno Jimenez" userId="S::amoreno@minvivienda.gov.co::726036d5-4fd5-4976-99a4-c748d0364577" providerId="AD" clId="Web-{B87C7DD7-BDBF-8502-6688-CAEAD03CEE51}" dt="2025-12-19T20:08:42.274" v="8"/>
          <ac:spMkLst>
            <pc:docMk/>
            <pc:sldMk cId="3562314664" sldId="2321"/>
            <ac:spMk id="5" creationId="{B12FABD7-F671-FD24-F522-6F072D535DDC}"/>
          </ac:spMkLst>
        </pc:spChg>
        <pc:spChg chg="mod">
          <ac:chgData name="Angelica Maria Moreno Jimenez" userId="S::amoreno@minvivienda.gov.co::726036d5-4fd5-4976-99a4-c748d0364577" providerId="AD" clId="Web-{B87C7DD7-BDBF-8502-6688-CAEAD03CEE51}" dt="2025-12-19T20:08:43.633" v="9"/>
          <ac:spMkLst>
            <pc:docMk/>
            <pc:sldMk cId="3562314664" sldId="2321"/>
            <ac:spMk id="6" creationId="{2D8F161E-2EEA-076A-E94C-6CF7A54558DA}"/>
          </ac:spMkLst>
        </pc:spChg>
        <pc:spChg chg="mod">
          <ac:chgData name="Angelica Maria Moreno Jimenez" userId="S::amoreno@minvivienda.gov.co::726036d5-4fd5-4976-99a4-c748d0364577" providerId="AD" clId="Web-{B87C7DD7-BDBF-8502-6688-CAEAD03CEE51}" dt="2025-12-19T20:09:10.758" v="19"/>
          <ac:spMkLst>
            <pc:docMk/>
            <pc:sldMk cId="3562314664" sldId="2321"/>
            <ac:spMk id="7" creationId="{387076E7-C9E4-578C-7FF6-9C40ED790DE6}"/>
          </ac:spMkLst>
        </pc:spChg>
        <pc:spChg chg="mod">
          <ac:chgData name="Angelica Maria Moreno Jimenez" userId="S::amoreno@minvivienda.gov.co::726036d5-4fd5-4976-99a4-c748d0364577" providerId="AD" clId="Web-{B87C7DD7-BDBF-8502-6688-CAEAD03CEE51}" dt="2025-12-19T20:08:47.399" v="10"/>
          <ac:spMkLst>
            <pc:docMk/>
            <pc:sldMk cId="3562314664" sldId="2321"/>
            <ac:spMk id="9" creationId="{D0F2E4C4-D56E-4DD7-7249-FB87358F8226}"/>
          </ac:spMkLst>
        </pc:spChg>
        <pc:spChg chg="mod">
          <ac:chgData name="Angelica Maria Moreno Jimenez" userId="S::amoreno@minvivienda.gov.co::726036d5-4fd5-4976-99a4-c748d0364577" providerId="AD" clId="Web-{B87C7DD7-BDBF-8502-6688-CAEAD03CEE51}" dt="2025-12-19T20:08:40.914" v="7"/>
          <ac:spMkLst>
            <pc:docMk/>
            <pc:sldMk cId="3562314664" sldId="2321"/>
            <ac:spMk id="34" creationId="{49ED237E-F532-39A2-6138-460843548EB1}"/>
          </ac:spMkLst>
        </pc:spChg>
        <pc:spChg chg="mod">
          <ac:chgData name="Angelica Maria Moreno Jimenez" userId="S::amoreno@minvivienda.gov.co::726036d5-4fd5-4976-99a4-c748d0364577" providerId="AD" clId="Web-{B87C7DD7-BDBF-8502-6688-CAEAD03CEE51}" dt="2025-12-19T20:09:08.055" v="18"/>
          <ac:spMkLst>
            <pc:docMk/>
            <pc:sldMk cId="3562314664" sldId="2321"/>
            <ac:spMk id="37" creationId="{B25E831D-BC47-13F2-3EB6-B09B43A1C192}"/>
          </ac:spMkLst>
        </pc:spChg>
        <pc:spChg chg="mod">
          <ac:chgData name="Angelica Maria Moreno Jimenez" userId="S::amoreno@minvivienda.gov.co::726036d5-4fd5-4976-99a4-c748d0364577" providerId="AD" clId="Web-{B87C7DD7-BDBF-8502-6688-CAEAD03CEE51}" dt="2025-12-19T20:08:39.492" v="6"/>
          <ac:spMkLst>
            <pc:docMk/>
            <pc:sldMk cId="3562314664" sldId="2321"/>
            <ac:spMk id="39" creationId="{8EC16579-5354-8BF3-21E8-BB3093546D00}"/>
          </ac:spMkLst>
        </pc:spChg>
        <pc:spChg chg="mod">
          <ac:chgData name="Angelica Maria Moreno Jimenez" userId="S::amoreno@minvivienda.gov.co::726036d5-4fd5-4976-99a4-c748d0364577" providerId="AD" clId="Web-{B87C7DD7-BDBF-8502-6688-CAEAD03CEE51}" dt="2025-12-19T20:09:04.790" v="17"/>
          <ac:spMkLst>
            <pc:docMk/>
            <pc:sldMk cId="3562314664" sldId="2321"/>
            <ac:spMk id="42" creationId="{4B92C651-0B46-67A1-43DE-22D889DF8293}"/>
          </ac:spMkLst>
        </pc:spChg>
        <pc:spChg chg="mod">
          <ac:chgData name="Angelica Maria Moreno Jimenez" userId="S::amoreno@minvivienda.gov.co::726036d5-4fd5-4976-99a4-c748d0364577" providerId="AD" clId="Web-{B87C7DD7-BDBF-8502-6688-CAEAD03CEE51}" dt="2025-12-19T20:08:36.430" v="4"/>
          <ac:spMkLst>
            <pc:docMk/>
            <pc:sldMk cId="3562314664" sldId="2321"/>
            <ac:spMk id="46" creationId="{7181EFDE-64D8-49F5-28E9-2D9C801C7D98}"/>
          </ac:spMkLst>
        </pc:spChg>
        <pc:spChg chg="mod">
          <ac:chgData name="Angelica Maria Moreno Jimenez" userId="S::amoreno@minvivienda.gov.co::726036d5-4fd5-4976-99a4-c748d0364577" providerId="AD" clId="Web-{B87C7DD7-BDBF-8502-6688-CAEAD03CEE51}" dt="2025-12-19T20:08:38.227" v="5"/>
          <ac:spMkLst>
            <pc:docMk/>
            <pc:sldMk cId="3562314664" sldId="2321"/>
            <ac:spMk id="47" creationId="{8CB3607A-3E07-65A9-BE8F-92DB917332D4}"/>
          </ac:spMkLst>
        </pc:spChg>
        <pc:spChg chg="mod">
          <ac:chgData name="Angelica Maria Moreno Jimenez" userId="S::amoreno@minvivienda.gov.co::726036d5-4fd5-4976-99a4-c748d0364577" providerId="AD" clId="Web-{B87C7DD7-BDBF-8502-6688-CAEAD03CEE51}" dt="2025-12-19T20:09:58.181" v="26"/>
          <ac:spMkLst>
            <pc:docMk/>
            <pc:sldMk cId="3562314664" sldId="2321"/>
            <ac:spMk id="63" creationId="{B29D5BC0-9C35-0FC2-CE9D-13F1E5605EDF}"/>
          </ac:spMkLst>
        </pc:spChg>
      </pc:sldChg>
      <pc:sldChg chg="modSp">
        <pc:chgData name="Angelica Maria Moreno Jimenez" userId="S::amoreno@minvivienda.gov.co::726036d5-4fd5-4976-99a4-c748d0364577" providerId="AD" clId="Web-{B87C7DD7-BDBF-8502-6688-CAEAD03CEE51}" dt="2025-12-19T20:07:41.913" v="0"/>
        <pc:sldMkLst>
          <pc:docMk/>
          <pc:sldMk cId="3274220013" sldId="2323"/>
        </pc:sldMkLst>
        <pc:spChg chg="mod">
          <ac:chgData name="Angelica Maria Moreno Jimenez" userId="S::amoreno@minvivienda.gov.co::726036d5-4fd5-4976-99a4-c748d0364577" providerId="AD" clId="Web-{B87C7DD7-BDBF-8502-6688-CAEAD03CEE51}" dt="2025-12-19T20:07:41.913" v="0"/>
          <ac:spMkLst>
            <pc:docMk/>
            <pc:sldMk cId="3274220013" sldId="2323"/>
            <ac:spMk id="33" creationId="{FA5C98C0-4570-166B-4110-812C646065E4}"/>
          </ac:spMkLst>
        </pc:spChg>
      </pc:sldChg>
      <pc:sldChg chg="modSp">
        <pc:chgData name="Angelica Maria Moreno Jimenez" userId="S::amoreno@minvivienda.gov.co::726036d5-4fd5-4976-99a4-c748d0364577" providerId="AD" clId="Web-{B87C7DD7-BDBF-8502-6688-CAEAD03CEE51}" dt="2025-12-19T20:12:31.870" v="36" actId="20577"/>
        <pc:sldMkLst>
          <pc:docMk/>
          <pc:sldMk cId="4174013274" sldId="2330"/>
        </pc:sldMkLst>
        <pc:spChg chg="mod">
          <ac:chgData name="Angelica Maria Moreno Jimenez" userId="S::amoreno@minvivienda.gov.co::726036d5-4fd5-4976-99a4-c748d0364577" providerId="AD" clId="Web-{B87C7DD7-BDBF-8502-6688-CAEAD03CEE51}" dt="2025-12-19T20:12:31.870" v="36" actId="20577"/>
          <ac:spMkLst>
            <pc:docMk/>
            <pc:sldMk cId="4174013274" sldId="2330"/>
            <ac:spMk id="16" creationId="{47EBF5E6-A191-9498-8E23-B234073FAE19}"/>
          </ac:spMkLst>
        </pc:spChg>
      </pc:sldChg>
      <pc:sldChg chg="modSp">
        <pc:chgData name="Angelica Maria Moreno Jimenez" userId="S::amoreno@minvivienda.gov.co::726036d5-4fd5-4976-99a4-c748d0364577" providerId="AD" clId="Web-{B87C7DD7-BDBF-8502-6688-CAEAD03CEE51}" dt="2025-12-19T20:11:44.354" v="34"/>
        <pc:sldMkLst>
          <pc:docMk/>
          <pc:sldMk cId="2655501437" sldId="2333"/>
        </pc:sldMkLst>
        <pc:spChg chg="mod">
          <ac:chgData name="Angelica Maria Moreno Jimenez" userId="S::amoreno@minvivienda.gov.co::726036d5-4fd5-4976-99a4-c748d0364577" providerId="AD" clId="Web-{B87C7DD7-BDBF-8502-6688-CAEAD03CEE51}" dt="2025-12-19T20:11:16.119" v="31"/>
          <ac:spMkLst>
            <pc:docMk/>
            <pc:sldMk cId="2655501437" sldId="2333"/>
            <ac:spMk id="39" creationId="{0D54C15E-042A-78FB-E86A-E262E51B6E40}"/>
          </ac:spMkLst>
        </pc:spChg>
        <pc:spChg chg="mod">
          <ac:chgData name="Angelica Maria Moreno Jimenez" userId="S::amoreno@minvivienda.gov.co::726036d5-4fd5-4976-99a4-c748d0364577" providerId="AD" clId="Web-{B87C7DD7-BDBF-8502-6688-CAEAD03CEE51}" dt="2025-12-19T20:11:44.354" v="34"/>
          <ac:spMkLst>
            <pc:docMk/>
            <pc:sldMk cId="2655501437" sldId="2333"/>
            <ac:spMk id="42" creationId="{2CF14CC4-8EDE-9087-6EE3-95810FC9A26D}"/>
          </ac:spMkLst>
        </pc:spChg>
      </pc:sldChg>
    </pc:docChg>
  </pc:docChgLst>
  <pc:docChgLst>
    <pc:chgData name="Cristian Camilo Ortiz Rodriguez" userId="3286f8f1-2e84-4477-899d-77c1507ba4de" providerId="ADAL" clId="{D11A5337-3E50-4656-9260-BBAF39BA158B}"/>
    <pc:docChg chg="undo custSel addSld modSld">
      <pc:chgData name="Cristian Camilo Ortiz Rodriguez" userId="3286f8f1-2e84-4477-899d-77c1507ba4de" providerId="ADAL" clId="{D11A5337-3E50-4656-9260-BBAF39BA158B}" dt="2025-12-19T21:33:12.807" v="2099" actId="20577"/>
      <pc:docMkLst>
        <pc:docMk/>
      </pc:docMkLst>
      <pc:sldChg chg="modSp mod">
        <pc:chgData name="Cristian Camilo Ortiz Rodriguez" userId="3286f8f1-2e84-4477-899d-77c1507ba4de" providerId="ADAL" clId="{D11A5337-3E50-4656-9260-BBAF39BA158B}" dt="2025-12-19T21:17:08.264" v="1014" actId="20577"/>
        <pc:sldMkLst>
          <pc:docMk/>
          <pc:sldMk cId="2662898134" sldId="2346"/>
        </pc:sldMkLst>
        <pc:spChg chg="mod">
          <ac:chgData name="Cristian Camilo Ortiz Rodriguez" userId="3286f8f1-2e84-4477-899d-77c1507ba4de" providerId="ADAL" clId="{D11A5337-3E50-4656-9260-BBAF39BA158B}" dt="2025-12-19T21:08:26.085" v="247" actId="1076"/>
          <ac:spMkLst>
            <pc:docMk/>
            <pc:sldMk cId="2662898134" sldId="2346"/>
            <ac:spMk id="13" creationId="{DD91AB7E-A2E4-14EA-DC39-0AF7651CD16B}"/>
          </ac:spMkLst>
        </pc:spChg>
        <pc:spChg chg="mod">
          <ac:chgData name="Cristian Camilo Ortiz Rodriguez" userId="3286f8f1-2e84-4477-899d-77c1507ba4de" providerId="ADAL" clId="{D11A5337-3E50-4656-9260-BBAF39BA158B}" dt="2025-12-19T21:07:58.300" v="236" actId="20577"/>
          <ac:spMkLst>
            <pc:docMk/>
            <pc:sldMk cId="2662898134" sldId="2346"/>
            <ac:spMk id="16" creationId="{9F21E531-80CF-13EF-57D8-32180BA3C61D}"/>
          </ac:spMkLst>
        </pc:spChg>
        <pc:graphicFrameChg chg="mod modGraphic">
          <ac:chgData name="Cristian Camilo Ortiz Rodriguez" userId="3286f8f1-2e84-4477-899d-77c1507ba4de" providerId="ADAL" clId="{D11A5337-3E50-4656-9260-BBAF39BA158B}" dt="2025-12-19T21:17:08.264" v="1014" actId="20577"/>
          <ac:graphicFrameMkLst>
            <pc:docMk/>
            <pc:sldMk cId="2662898134" sldId="2346"/>
            <ac:graphicFrameMk id="8" creationId="{CEF9AFE3-BA83-3D55-EE76-5B3CC61C9C19}"/>
          </ac:graphicFrameMkLst>
        </pc:graphicFrameChg>
      </pc:sldChg>
      <pc:sldChg chg="modSp add mod">
        <pc:chgData name="Cristian Camilo Ortiz Rodriguez" userId="3286f8f1-2e84-4477-899d-77c1507ba4de" providerId="ADAL" clId="{D11A5337-3E50-4656-9260-BBAF39BA158B}" dt="2025-12-19T21:33:12.807" v="2099" actId="20577"/>
        <pc:sldMkLst>
          <pc:docMk/>
          <pc:sldMk cId="2538705229" sldId="2347"/>
        </pc:sldMkLst>
        <pc:spChg chg="mod">
          <ac:chgData name="Cristian Camilo Ortiz Rodriguez" userId="3286f8f1-2e84-4477-899d-77c1507ba4de" providerId="ADAL" clId="{D11A5337-3E50-4656-9260-BBAF39BA158B}" dt="2025-12-19T21:19:54.966" v="1395" actId="313"/>
          <ac:spMkLst>
            <pc:docMk/>
            <pc:sldMk cId="2538705229" sldId="2347"/>
            <ac:spMk id="13" creationId="{D5A61793-E243-3AF3-861E-5BE510117913}"/>
          </ac:spMkLst>
        </pc:spChg>
        <pc:spChg chg="mod">
          <ac:chgData name="Cristian Camilo Ortiz Rodriguez" userId="3286f8f1-2e84-4477-899d-77c1507ba4de" providerId="ADAL" clId="{D11A5337-3E50-4656-9260-BBAF39BA158B}" dt="2025-12-19T21:18:33.719" v="1141" actId="313"/>
          <ac:spMkLst>
            <pc:docMk/>
            <pc:sldMk cId="2538705229" sldId="2347"/>
            <ac:spMk id="16" creationId="{BA07A5D0-177E-022D-D713-527759DEACB5}"/>
          </ac:spMkLst>
        </pc:spChg>
        <pc:spChg chg="mod">
          <ac:chgData name="Cristian Camilo Ortiz Rodriguez" userId="3286f8f1-2e84-4477-899d-77c1507ba4de" providerId="ADAL" clId="{D11A5337-3E50-4656-9260-BBAF39BA158B}" dt="2025-12-19T21:33:12.807" v="2099" actId="20577"/>
          <ac:spMkLst>
            <pc:docMk/>
            <pc:sldMk cId="2538705229" sldId="2347"/>
            <ac:spMk id="18" creationId="{9A144A0E-EA0A-5AC9-FB14-74E15AEB4419}"/>
          </ac:spMkLst>
        </pc:spChg>
      </pc:sldChg>
    </pc:docChg>
  </pc:docChgLst>
  <pc:docChgLst>
    <pc:chgData name="Angelica Maria Moreno Jimenez" userId="S::amoreno@minvivienda.gov.co::726036d5-4fd5-4976-99a4-c748d0364577" providerId="AD" clId="Web-{F8D89DBE-22D6-8EA3-9EB0-DE9228B161FC}"/>
    <pc:docChg chg="addSld delSld modSld">
      <pc:chgData name="Angelica Maria Moreno Jimenez" userId="S::amoreno@minvivienda.gov.co::726036d5-4fd5-4976-99a4-c748d0364577" providerId="AD" clId="Web-{F8D89DBE-22D6-8EA3-9EB0-DE9228B161FC}" dt="2026-01-05T20:48:31.607" v="69" actId="20577"/>
      <pc:docMkLst>
        <pc:docMk/>
      </pc:docMkLst>
      <pc:sldChg chg="modSp">
        <pc:chgData name="Angelica Maria Moreno Jimenez" userId="S::amoreno@minvivienda.gov.co::726036d5-4fd5-4976-99a4-c748d0364577" providerId="AD" clId="Web-{F8D89DBE-22D6-8EA3-9EB0-DE9228B161FC}" dt="2026-01-05T20:48:31.607" v="69" actId="20577"/>
        <pc:sldMkLst>
          <pc:docMk/>
          <pc:sldMk cId="106900222" sldId="2340"/>
        </pc:sldMkLst>
        <pc:spChg chg="mod">
          <ac:chgData name="Angelica Maria Moreno Jimenez" userId="S::amoreno@minvivienda.gov.co::726036d5-4fd5-4976-99a4-c748d0364577" providerId="AD" clId="Web-{F8D89DBE-22D6-8EA3-9EB0-DE9228B161FC}" dt="2026-01-05T20:48:31.607" v="69" actId="20577"/>
          <ac:spMkLst>
            <pc:docMk/>
            <pc:sldMk cId="106900222" sldId="2340"/>
            <ac:spMk id="2" creationId="{4D6DC58D-9F6E-2F0E-C186-4931EFF74CB1}"/>
          </ac:spMkLst>
        </pc:spChg>
      </pc:sldChg>
      <pc:sldChg chg="modSp add del replId">
        <pc:chgData name="Angelica Maria Moreno Jimenez" userId="S::amoreno@minvivienda.gov.co::726036d5-4fd5-4976-99a4-c748d0364577" providerId="AD" clId="Web-{F8D89DBE-22D6-8EA3-9EB0-DE9228B161FC}" dt="2026-01-05T20:43:12.575" v="31"/>
        <pc:sldMkLst>
          <pc:docMk/>
          <pc:sldMk cId="2049589549" sldId="2349"/>
        </pc:sldMkLst>
        <pc:spChg chg="mod">
          <ac:chgData name="Angelica Maria Moreno Jimenez" userId="S::amoreno@minvivienda.gov.co::726036d5-4fd5-4976-99a4-c748d0364577" providerId="AD" clId="Web-{F8D89DBE-22D6-8EA3-9EB0-DE9228B161FC}" dt="2026-01-05T20:04:21.838" v="21" actId="1076"/>
          <ac:spMkLst>
            <pc:docMk/>
            <pc:sldMk cId="2049589549" sldId="2349"/>
            <ac:spMk id="6" creationId="{6155E85D-D54E-6E0C-70AA-1E7E14903B5B}"/>
          </ac:spMkLst>
        </pc:spChg>
        <pc:spChg chg="mod">
          <ac:chgData name="Angelica Maria Moreno Jimenez" userId="S::amoreno@minvivienda.gov.co::726036d5-4fd5-4976-99a4-c748d0364577" providerId="AD" clId="Web-{F8D89DBE-22D6-8EA3-9EB0-DE9228B161FC}" dt="2026-01-05T20:30:13.656" v="27" actId="20577"/>
          <ac:spMkLst>
            <pc:docMk/>
            <pc:sldMk cId="2049589549" sldId="2349"/>
            <ac:spMk id="12" creationId="{6D5235FA-5398-F7ED-6466-3244AB445097}"/>
          </ac:spMkLst>
        </pc:spChg>
        <pc:spChg chg="mod">
          <ac:chgData name="Angelica Maria Moreno Jimenez" userId="S::amoreno@minvivienda.gov.co::726036d5-4fd5-4976-99a4-c748d0364577" providerId="AD" clId="Web-{F8D89DBE-22D6-8EA3-9EB0-DE9228B161FC}" dt="2026-01-05T20:34:21.771" v="29" actId="20577"/>
          <ac:spMkLst>
            <pc:docMk/>
            <pc:sldMk cId="2049589549" sldId="2349"/>
            <ac:spMk id="16" creationId="{76A58DB1-2773-FBEB-3014-0A93765BC189}"/>
          </ac:spMkLst>
        </pc:spChg>
      </pc:sldChg>
    </pc:docChg>
  </pc:docChgLst>
  <pc:docChgLst>
    <pc:chgData name="Angelica Maria Moreno Jimenez" userId="726036d5-4fd5-4976-99a4-c748d0364577" providerId="ADAL" clId="{B0DE0014-8985-4E38-BA55-F0180B372235}"/>
    <pc:docChg chg="undo custSel addSld delSld modSld">
      <pc:chgData name="Angelica Maria Moreno Jimenez" userId="726036d5-4fd5-4976-99a4-c748d0364577" providerId="ADAL" clId="{B0DE0014-8985-4E38-BA55-F0180B372235}" dt="2025-12-22T13:09:53.704" v="579" actId="20577"/>
      <pc:docMkLst>
        <pc:docMk/>
      </pc:docMkLst>
      <pc:sldChg chg="modSp mod">
        <pc:chgData name="Angelica Maria Moreno Jimenez" userId="726036d5-4fd5-4976-99a4-c748d0364577" providerId="ADAL" clId="{B0DE0014-8985-4E38-BA55-F0180B372235}" dt="2025-12-22T13:09:53.704" v="579" actId="20577"/>
        <pc:sldMkLst>
          <pc:docMk/>
          <pc:sldMk cId="1482975956" sldId="257"/>
        </pc:sldMkLst>
        <pc:spChg chg="mod">
          <ac:chgData name="Angelica Maria Moreno Jimenez" userId="726036d5-4fd5-4976-99a4-c748d0364577" providerId="ADAL" clId="{B0DE0014-8985-4E38-BA55-F0180B372235}" dt="2025-12-22T13:09:53.704" v="579" actId="20577"/>
          <ac:spMkLst>
            <pc:docMk/>
            <pc:sldMk cId="1482975956" sldId="257"/>
            <ac:spMk id="3" creationId="{8A36AE62-CC02-BB8E-482F-BAE174935D42}"/>
          </ac:spMkLst>
        </pc:spChg>
      </pc:sldChg>
      <pc:sldChg chg="addSp modSp mod">
        <pc:chgData name="Angelica Maria Moreno Jimenez" userId="726036d5-4fd5-4976-99a4-c748d0364577" providerId="ADAL" clId="{B0DE0014-8985-4E38-BA55-F0180B372235}" dt="2025-12-18T22:07:59.227" v="67" actId="1076"/>
        <pc:sldMkLst>
          <pc:docMk/>
          <pc:sldMk cId="853279415" sldId="262"/>
        </pc:sldMkLst>
        <pc:spChg chg="add mod">
          <ac:chgData name="Angelica Maria Moreno Jimenez" userId="726036d5-4fd5-4976-99a4-c748d0364577" providerId="ADAL" clId="{B0DE0014-8985-4E38-BA55-F0180B372235}" dt="2025-12-18T22:07:56.342" v="66" actId="1076"/>
          <ac:spMkLst>
            <pc:docMk/>
            <pc:sldMk cId="853279415" sldId="262"/>
            <ac:spMk id="2" creationId="{8C10CD1C-6C88-7EBA-16B3-CA1B82A53CC1}"/>
          </ac:spMkLst>
        </pc:spChg>
        <pc:graphicFrameChg chg="mod">
          <ac:chgData name="Angelica Maria Moreno Jimenez" userId="726036d5-4fd5-4976-99a4-c748d0364577" providerId="ADAL" clId="{B0DE0014-8985-4E38-BA55-F0180B372235}" dt="2025-12-18T22:07:49.570" v="65" actId="14100"/>
          <ac:graphicFrameMkLst>
            <pc:docMk/>
            <pc:sldMk cId="853279415" sldId="262"/>
            <ac:graphicFrameMk id="9" creationId="{8E161554-C853-11B5-F310-67590A442874}"/>
          </ac:graphicFrameMkLst>
        </pc:graphicFrameChg>
        <pc:cxnChg chg="add mod">
          <ac:chgData name="Angelica Maria Moreno Jimenez" userId="726036d5-4fd5-4976-99a4-c748d0364577" providerId="ADAL" clId="{B0DE0014-8985-4E38-BA55-F0180B372235}" dt="2025-12-18T22:07:59.227" v="67" actId="1076"/>
          <ac:cxnSpMkLst>
            <pc:docMk/>
            <pc:sldMk cId="853279415" sldId="262"/>
            <ac:cxnSpMk id="3" creationId="{905F1662-AA7F-AF03-AF02-723CDEFDF37C}"/>
          </ac:cxnSpMkLst>
        </pc:cxnChg>
      </pc:sldChg>
      <pc:sldChg chg="modSp">
        <pc:chgData name="Angelica Maria Moreno Jimenez" userId="726036d5-4fd5-4976-99a4-c748d0364577" providerId="ADAL" clId="{B0DE0014-8985-4E38-BA55-F0180B372235}" dt="2025-12-18T22:32:23.041" v="444" actId="692"/>
        <pc:sldMkLst>
          <pc:docMk/>
          <pc:sldMk cId="832039056" sldId="268"/>
        </pc:sldMkLst>
        <pc:graphicFrameChg chg="mod">
          <ac:chgData name="Angelica Maria Moreno Jimenez" userId="726036d5-4fd5-4976-99a4-c748d0364577" providerId="ADAL" clId="{B0DE0014-8985-4E38-BA55-F0180B372235}" dt="2025-12-18T22:32:23.041" v="444" actId="692"/>
          <ac:graphicFrameMkLst>
            <pc:docMk/>
            <pc:sldMk cId="832039056" sldId="268"/>
            <ac:graphicFrameMk id="17" creationId="{28A17080-A5FD-6622-1F72-E841212D3E2A}"/>
          </ac:graphicFrameMkLst>
        </pc:graphicFrameChg>
      </pc:sldChg>
      <pc:sldChg chg="modSp add mod">
        <pc:chgData name="Angelica Maria Moreno Jimenez" userId="726036d5-4fd5-4976-99a4-c748d0364577" providerId="ADAL" clId="{B0DE0014-8985-4E38-BA55-F0180B372235}" dt="2025-12-19T19:57:58.218" v="522" actId="20577"/>
        <pc:sldMkLst>
          <pc:docMk/>
          <pc:sldMk cId="3308160883" sldId="1143"/>
        </pc:sldMkLst>
        <pc:spChg chg="mod">
          <ac:chgData name="Angelica Maria Moreno Jimenez" userId="726036d5-4fd5-4976-99a4-c748d0364577" providerId="ADAL" clId="{B0DE0014-8985-4E38-BA55-F0180B372235}" dt="2025-12-19T19:55:26.485" v="491" actId="20577"/>
          <ac:spMkLst>
            <pc:docMk/>
            <pc:sldMk cId="3308160883" sldId="1143"/>
            <ac:spMk id="12" creationId="{BF69C6D5-43FA-434E-AEA2-91B91C37D586}"/>
          </ac:spMkLst>
        </pc:spChg>
        <pc:graphicFrameChg chg="modGraphic">
          <ac:chgData name="Angelica Maria Moreno Jimenez" userId="726036d5-4fd5-4976-99a4-c748d0364577" providerId="ADAL" clId="{B0DE0014-8985-4E38-BA55-F0180B372235}" dt="2025-12-19T19:57:58.218" v="522" actId="20577"/>
          <ac:graphicFrameMkLst>
            <pc:docMk/>
            <pc:sldMk cId="3308160883" sldId="1143"/>
            <ac:graphicFrameMk id="17" creationId="{00000000-0000-0000-0000-000000000000}"/>
          </ac:graphicFrameMkLst>
        </pc:graphicFrameChg>
      </pc:sldChg>
      <pc:sldChg chg="modSp mod">
        <pc:chgData name="Angelica Maria Moreno Jimenez" userId="726036d5-4fd5-4976-99a4-c748d0364577" providerId="ADAL" clId="{B0DE0014-8985-4E38-BA55-F0180B372235}" dt="2025-12-18T22:35:41.398" v="473" actId="207"/>
        <pc:sldMkLst>
          <pc:docMk/>
          <pc:sldMk cId="2010359456" sldId="2280"/>
        </pc:sldMkLst>
        <pc:spChg chg="mod">
          <ac:chgData name="Angelica Maria Moreno Jimenez" userId="726036d5-4fd5-4976-99a4-c748d0364577" providerId="ADAL" clId="{B0DE0014-8985-4E38-BA55-F0180B372235}" dt="2025-12-18T22:35:13.906" v="468" actId="207"/>
          <ac:spMkLst>
            <pc:docMk/>
            <pc:sldMk cId="2010359456" sldId="2280"/>
            <ac:spMk id="3" creationId="{9B164458-0B8E-0EEA-7E96-893EF15E7DF0}"/>
          </ac:spMkLst>
        </pc:spChg>
        <pc:spChg chg="mod">
          <ac:chgData name="Angelica Maria Moreno Jimenez" userId="726036d5-4fd5-4976-99a4-c748d0364577" providerId="ADAL" clId="{B0DE0014-8985-4E38-BA55-F0180B372235}" dt="2025-12-18T22:34:56.813" v="466" actId="208"/>
          <ac:spMkLst>
            <pc:docMk/>
            <pc:sldMk cId="2010359456" sldId="2280"/>
            <ac:spMk id="6" creationId="{E0F08DA4-74F4-31E8-2DCB-CFBA4417CEA7}"/>
          </ac:spMkLst>
        </pc:spChg>
        <pc:spChg chg="mod">
          <ac:chgData name="Angelica Maria Moreno Jimenez" userId="726036d5-4fd5-4976-99a4-c748d0364577" providerId="ADAL" clId="{B0DE0014-8985-4E38-BA55-F0180B372235}" dt="2025-12-18T22:34:56.813" v="466" actId="208"/>
          <ac:spMkLst>
            <pc:docMk/>
            <pc:sldMk cId="2010359456" sldId="2280"/>
            <ac:spMk id="7" creationId="{BD1ADD87-AB4D-5DE7-A3AC-B59FB4110E23}"/>
          </ac:spMkLst>
        </pc:spChg>
        <pc:spChg chg="mod">
          <ac:chgData name="Angelica Maria Moreno Jimenez" userId="726036d5-4fd5-4976-99a4-c748d0364577" providerId="ADAL" clId="{B0DE0014-8985-4E38-BA55-F0180B372235}" dt="2025-12-18T22:35:22.562" v="469" actId="207"/>
          <ac:spMkLst>
            <pc:docMk/>
            <pc:sldMk cId="2010359456" sldId="2280"/>
            <ac:spMk id="8" creationId="{8E741A14-26CD-B69E-F380-D0DA9B95D52B}"/>
          </ac:spMkLst>
        </pc:spChg>
        <pc:spChg chg="mod">
          <ac:chgData name="Angelica Maria Moreno Jimenez" userId="726036d5-4fd5-4976-99a4-c748d0364577" providerId="ADAL" clId="{B0DE0014-8985-4E38-BA55-F0180B372235}" dt="2025-12-18T22:35:41.398" v="473" actId="207"/>
          <ac:spMkLst>
            <pc:docMk/>
            <pc:sldMk cId="2010359456" sldId="2280"/>
            <ac:spMk id="9" creationId="{9B58F1BE-ABE5-D0E8-3604-2950C64617A1}"/>
          </ac:spMkLst>
        </pc:spChg>
        <pc:graphicFrameChg chg="mod">
          <ac:chgData name="Angelica Maria Moreno Jimenez" userId="726036d5-4fd5-4976-99a4-c748d0364577" providerId="ADAL" clId="{B0DE0014-8985-4E38-BA55-F0180B372235}" dt="2025-12-18T22:25:27.471" v="383"/>
          <ac:graphicFrameMkLst>
            <pc:docMk/>
            <pc:sldMk cId="2010359456" sldId="2280"/>
            <ac:graphicFrameMk id="248" creationId="{5DE7BF6E-9FEA-B5F7-74B1-09B1CCA65D21}"/>
          </ac:graphicFrameMkLst>
        </pc:graphicFrameChg>
      </pc:sldChg>
      <pc:sldChg chg="modSp mod">
        <pc:chgData name="Angelica Maria Moreno Jimenez" userId="726036d5-4fd5-4976-99a4-c748d0364577" providerId="ADAL" clId="{B0DE0014-8985-4E38-BA55-F0180B372235}" dt="2025-12-18T22:31:44.337" v="440" actId="207"/>
        <pc:sldMkLst>
          <pc:docMk/>
          <pc:sldMk cId="822045657" sldId="2284"/>
        </pc:sldMkLst>
        <pc:spChg chg="mod">
          <ac:chgData name="Angelica Maria Moreno Jimenez" userId="726036d5-4fd5-4976-99a4-c748d0364577" providerId="ADAL" clId="{B0DE0014-8985-4E38-BA55-F0180B372235}" dt="2025-12-18T22:31:44.337" v="440" actId="207"/>
          <ac:spMkLst>
            <pc:docMk/>
            <pc:sldMk cId="822045657" sldId="2284"/>
            <ac:spMk id="3" creationId="{F4BBB7D2-F4AA-34BC-B3E2-99323E481668}"/>
          </ac:spMkLst>
        </pc:spChg>
        <pc:graphicFrameChg chg="modGraphic">
          <ac:chgData name="Angelica Maria Moreno Jimenez" userId="726036d5-4fd5-4976-99a4-c748d0364577" providerId="ADAL" clId="{B0DE0014-8985-4E38-BA55-F0180B372235}" dt="2025-12-18T22:31:40.094" v="439" actId="207"/>
          <ac:graphicFrameMkLst>
            <pc:docMk/>
            <pc:sldMk cId="822045657" sldId="2284"/>
            <ac:graphicFrameMk id="5" creationId="{4859CAD0-2E7B-6698-D9A4-01CE72ED8E6D}"/>
          </ac:graphicFrameMkLst>
        </pc:graphicFrameChg>
      </pc:sldChg>
      <pc:sldChg chg="addSp delSp modSp mod">
        <pc:chgData name="Angelica Maria Moreno Jimenez" userId="726036d5-4fd5-4976-99a4-c748d0364577" providerId="ADAL" clId="{B0DE0014-8985-4E38-BA55-F0180B372235}" dt="2025-12-19T20:01:39.284" v="551" actId="2085"/>
        <pc:sldMkLst>
          <pc:docMk/>
          <pc:sldMk cId="4066841663" sldId="2288"/>
        </pc:sldMkLst>
        <pc:spChg chg="mod">
          <ac:chgData name="Angelica Maria Moreno Jimenez" userId="726036d5-4fd5-4976-99a4-c748d0364577" providerId="ADAL" clId="{B0DE0014-8985-4E38-BA55-F0180B372235}" dt="2025-12-18T22:33:17.716" v="451" actId="207"/>
          <ac:spMkLst>
            <pc:docMk/>
            <pc:sldMk cId="4066841663" sldId="2288"/>
            <ac:spMk id="9" creationId="{6C18AC2E-7E05-DD98-24A3-E232D1E8D265}"/>
          </ac:spMkLst>
        </pc:spChg>
        <pc:spChg chg="mod">
          <ac:chgData name="Angelica Maria Moreno Jimenez" userId="726036d5-4fd5-4976-99a4-c748d0364577" providerId="ADAL" clId="{B0DE0014-8985-4E38-BA55-F0180B372235}" dt="2025-12-18T22:33:22.146" v="452" actId="207"/>
          <ac:spMkLst>
            <pc:docMk/>
            <pc:sldMk cId="4066841663" sldId="2288"/>
            <ac:spMk id="10" creationId="{2528A028-4C8C-075C-E50C-9551F8AA6864}"/>
          </ac:spMkLst>
        </pc:spChg>
        <pc:spChg chg="mod">
          <ac:chgData name="Angelica Maria Moreno Jimenez" userId="726036d5-4fd5-4976-99a4-c748d0364577" providerId="ADAL" clId="{B0DE0014-8985-4E38-BA55-F0180B372235}" dt="2025-12-18T22:33:56.085" v="457" actId="207"/>
          <ac:spMkLst>
            <pc:docMk/>
            <pc:sldMk cId="4066841663" sldId="2288"/>
            <ac:spMk id="11" creationId="{5D5616CD-4674-C9E0-D4F4-49BED0DFD2F4}"/>
          </ac:spMkLst>
        </pc:spChg>
        <pc:spChg chg="mod">
          <ac:chgData name="Angelica Maria Moreno Jimenez" userId="726036d5-4fd5-4976-99a4-c748d0364577" providerId="ADAL" clId="{B0DE0014-8985-4E38-BA55-F0180B372235}" dt="2025-12-18T22:34:47.944" v="465" actId="208"/>
          <ac:spMkLst>
            <pc:docMk/>
            <pc:sldMk cId="4066841663" sldId="2288"/>
            <ac:spMk id="13" creationId="{ABD86AE5-4581-C3EF-FC41-283E956349A4}"/>
          </ac:spMkLst>
        </pc:spChg>
        <pc:spChg chg="mod">
          <ac:chgData name="Angelica Maria Moreno Jimenez" userId="726036d5-4fd5-4976-99a4-c748d0364577" providerId="ADAL" clId="{B0DE0014-8985-4E38-BA55-F0180B372235}" dt="2025-12-18T22:34:47.944" v="465" actId="208"/>
          <ac:spMkLst>
            <pc:docMk/>
            <pc:sldMk cId="4066841663" sldId="2288"/>
            <ac:spMk id="14" creationId="{A86E3905-C130-A81B-2436-5AC55ACC8FF1}"/>
          </ac:spMkLst>
        </pc:spChg>
        <pc:spChg chg="mod">
          <ac:chgData name="Angelica Maria Moreno Jimenez" userId="726036d5-4fd5-4976-99a4-c748d0364577" providerId="ADAL" clId="{B0DE0014-8985-4E38-BA55-F0180B372235}" dt="2025-12-19T20:01:39.284" v="551" actId="2085"/>
          <ac:spMkLst>
            <pc:docMk/>
            <pc:sldMk cId="4066841663" sldId="2288"/>
            <ac:spMk id="15" creationId="{E615BFE2-32FC-408B-E576-E368EF72B9B8}"/>
          </ac:spMkLst>
        </pc:spChg>
        <pc:spChg chg="mod">
          <ac:chgData name="Angelica Maria Moreno Jimenez" userId="726036d5-4fd5-4976-99a4-c748d0364577" providerId="ADAL" clId="{B0DE0014-8985-4E38-BA55-F0180B372235}" dt="2025-12-18T22:34:43.276" v="464" actId="208"/>
          <ac:spMkLst>
            <pc:docMk/>
            <pc:sldMk cId="4066841663" sldId="2288"/>
            <ac:spMk id="21" creationId="{390371AE-D95E-4E91-0753-DE983A2D7951}"/>
          </ac:spMkLst>
        </pc:spChg>
        <pc:grpChg chg="add del">
          <ac:chgData name="Angelica Maria Moreno Jimenez" userId="726036d5-4fd5-4976-99a4-c748d0364577" providerId="ADAL" clId="{B0DE0014-8985-4E38-BA55-F0180B372235}" dt="2025-12-19T20:01:29.451" v="548" actId="478"/>
          <ac:grpSpMkLst>
            <pc:docMk/>
            <pc:sldMk cId="4066841663" sldId="2288"/>
            <ac:grpSpMk id="3" creationId="{DD2ADD37-12E5-18FA-121E-0B98E70215B9}"/>
          </ac:grpSpMkLst>
        </pc:grpChg>
        <pc:graphicFrameChg chg="mod modGraphic">
          <ac:chgData name="Angelica Maria Moreno Jimenez" userId="726036d5-4fd5-4976-99a4-c748d0364577" providerId="ADAL" clId="{B0DE0014-8985-4E38-BA55-F0180B372235}" dt="2025-12-18T22:34:25.135" v="462" actId="20577"/>
          <ac:graphicFrameMkLst>
            <pc:docMk/>
            <pc:sldMk cId="4066841663" sldId="2288"/>
            <ac:graphicFrameMk id="18" creationId="{8C79D494-A6BB-EBAF-1E3F-C6F6D39D6CD9}"/>
          </ac:graphicFrameMkLst>
        </pc:graphicFrameChg>
      </pc:sldChg>
      <pc:sldChg chg="modSp mod setBg">
        <pc:chgData name="Angelica Maria Moreno Jimenez" userId="726036d5-4fd5-4976-99a4-c748d0364577" providerId="ADAL" clId="{B0DE0014-8985-4E38-BA55-F0180B372235}" dt="2025-12-18T22:28:18.472" v="408" actId="207"/>
        <pc:sldMkLst>
          <pc:docMk/>
          <pc:sldMk cId="4074477271" sldId="2297"/>
        </pc:sldMkLst>
        <pc:spChg chg="mod">
          <ac:chgData name="Angelica Maria Moreno Jimenez" userId="726036d5-4fd5-4976-99a4-c748d0364577" providerId="ADAL" clId="{B0DE0014-8985-4E38-BA55-F0180B372235}" dt="2025-12-18T22:28:14.527" v="407" actId="207"/>
          <ac:spMkLst>
            <pc:docMk/>
            <pc:sldMk cId="4074477271" sldId="2297"/>
            <ac:spMk id="12" creationId="{644236EF-79DA-6761-25DE-400520DC99FC}"/>
          </ac:spMkLst>
        </pc:spChg>
        <pc:spChg chg="mod">
          <ac:chgData name="Angelica Maria Moreno Jimenez" userId="726036d5-4fd5-4976-99a4-c748d0364577" providerId="ADAL" clId="{B0DE0014-8985-4E38-BA55-F0180B372235}" dt="2025-12-18T22:27:16.354" v="395" actId="207"/>
          <ac:spMkLst>
            <pc:docMk/>
            <pc:sldMk cId="4074477271" sldId="2297"/>
            <ac:spMk id="16" creationId="{216E2424-A8AB-7609-44B4-07D12CACFF2F}"/>
          </ac:spMkLst>
        </pc:spChg>
        <pc:spChg chg="mod">
          <ac:chgData name="Angelica Maria Moreno Jimenez" userId="726036d5-4fd5-4976-99a4-c748d0364577" providerId="ADAL" clId="{B0DE0014-8985-4E38-BA55-F0180B372235}" dt="2025-12-18T22:28:18.472" v="408" actId="207"/>
          <ac:spMkLst>
            <pc:docMk/>
            <pc:sldMk cId="4074477271" sldId="2297"/>
            <ac:spMk id="17" creationId="{62C3998D-AC18-80C8-E633-A68C2CD86FB2}"/>
          </ac:spMkLst>
        </pc:spChg>
      </pc:sldChg>
      <pc:sldChg chg="modSp mod">
        <pc:chgData name="Angelica Maria Moreno Jimenez" userId="726036d5-4fd5-4976-99a4-c748d0364577" providerId="ADAL" clId="{B0DE0014-8985-4E38-BA55-F0180B372235}" dt="2025-12-18T22:31:14.515" v="436" actId="207"/>
        <pc:sldMkLst>
          <pc:docMk/>
          <pc:sldMk cId="3562314664" sldId="2321"/>
        </pc:sldMkLst>
        <pc:spChg chg="mod">
          <ac:chgData name="Angelica Maria Moreno Jimenez" userId="726036d5-4fd5-4976-99a4-c748d0364577" providerId="ADAL" clId="{B0DE0014-8985-4E38-BA55-F0180B372235}" dt="2025-12-18T22:31:09.284" v="434" actId="207"/>
          <ac:spMkLst>
            <pc:docMk/>
            <pc:sldMk cId="3562314664" sldId="2321"/>
            <ac:spMk id="2" creationId="{4A92B2A4-99FA-7F11-ED7E-3D5AE0824573}"/>
          </ac:spMkLst>
        </pc:spChg>
        <pc:spChg chg="mod">
          <ac:chgData name="Angelica Maria Moreno Jimenez" userId="726036d5-4fd5-4976-99a4-c748d0364577" providerId="ADAL" clId="{B0DE0014-8985-4E38-BA55-F0180B372235}" dt="2025-12-18T22:31:14.515" v="436" actId="207"/>
          <ac:spMkLst>
            <pc:docMk/>
            <pc:sldMk cId="3562314664" sldId="2321"/>
            <ac:spMk id="34" creationId="{49ED237E-F532-39A2-6138-460843548EB1}"/>
          </ac:spMkLst>
        </pc:spChg>
        <pc:spChg chg="mod">
          <ac:chgData name="Angelica Maria Moreno Jimenez" userId="726036d5-4fd5-4976-99a4-c748d0364577" providerId="ADAL" clId="{B0DE0014-8985-4E38-BA55-F0180B372235}" dt="2025-12-18T22:30:24.058" v="425" actId="207"/>
          <ac:spMkLst>
            <pc:docMk/>
            <pc:sldMk cId="3562314664" sldId="2321"/>
            <ac:spMk id="43" creationId="{4B84260F-4A2C-AAB3-0A35-1562F9A09BD7}"/>
          </ac:spMkLst>
        </pc:spChg>
        <pc:spChg chg="mod">
          <ac:chgData name="Angelica Maria Moreno Jimenez" userId="726036d5-4fd5-4976-99a4-c748d0364577" providerId="ADAL" clId="{B0DE0014-8985-4E38-BA55-F0180B372235}" dt="2025-12-18T22:30:53.314" v="431" actId="207"/>
          <ac:spMkLst>
            <pc:docMk/>
            <pc:sldMk cId="3562314664" sldId="2321"/>
            <ac:spMk id="46" creationId="{7181EFDE-64D8-49F5-28E9-2D9C801C7D98}"/>
          </ac:spMkLst>
        </pc:spChg>
        <pc:spChg chg="mod">
          <ac:chgData name="Angelica Maria Moreno Jimenez" userId="726036d5-4fd5-4976-99a4-c748d0364577" providerId="ADAL" clId="{B0DE0014-8985-4E38-BA55-F0180B372235}" dt="2025-12-18T22:30:49.858" v="430" actId="207"/>
          <ac:spMkLst>
            <pc:docMk/>
            <pc:sldMk cId="3562314664" sldId="2321"/>
            <ac:spMk id="47" creationId="{8CB3607A-3E07-65A9-BE8F-92DB917332D4}"/>
          </ac:spMkLst>
        </pc:spChg>
        <pc:graphicFrameChg chg="mod">
          <ac:chgData name="Angelica Maria Moreno Jimenez" userId="726036d5-4fd5-4976-99a4-c748d0364577" providerId="ADAL" clId="{B0DE0014-8985-4E38-BA55-F0180B372235}" dt="2025-12-18T22:30:14.849" v="424"/>
          <ac:graphicFrameMkLst>
            <pc:docMk/>
            <pc:sldMk cId="3562314664" sldId="2321"/>
            <ac:graphicFrameMk id="44" creationId="{4C1EDABE-3F62-449D-D17B-9918CEAE9B54}"/>
          </ac:graphicFrameMkLst>
        </pc:graphicFrameChg>
      </pc:sldChg>
      <pc:sldChg chg="modSp mod">
        <pc:chgData name="Angelica Maria Moreno Jimenez" userId="726036d5-4fd5-4976-99a4-c748d0364577" providerId="ADAL" clId="{B0DE0014-8985-4E38-BA55-F0180B372235}" dt="2025-12-18T22:24:28.682" v="378" actId="207"/>
        <pc:sldMkLst>
          <pc:docMk/>
          <pc:sldMk cId="3274220013" sldId="2323"/>
        </pc:sldMkLst>
        <pc:spChg chg="mod">
          <ac:chgData name="Angelica Maria Moreno Jimenez" userId="726036d5-4fd5-4976-99a4-c748d0364577" providerId="ADAL" clId="{B0DE0014-8985-4E38-BA55-F0180B372235}" dt="2025-12-18T22:24:28.682" v="378" actId="207"/>
          <ac:spMkLst>
            <pc:docMk/>
            <pc:sldMk cId="3274220013" sldId="2323"/>
            <ac:spMk id="33" creationId="{FA5C98C0-4570-166B-4110-812C646065E4}"/>
          </ac:spMkLst>
        </pc:spChg>
      </pc:sldChg>
      <pc:sldChg chg="modSp mod">
        <pc:chgData name="Angelica Maria Moreno Jimenez" userId="726036d5-4fd5-4976-99a4-c748d0364577" providerId="ADAL" clId="{B0DE0014-8985-4E38-BA55-F0180B372235}" dt="2025-12-18T22:28:31.093" v="410" actId="255"/>
        <pc:sldMkLst>
          <pc:docMk/>
          <pc:sldMk cId="4174013274" sldId="2330"/>
        </pc:sldMkLst>
        <pc:spChg chg="mod">
          <ac:chgData name="Angelica Maria Moreno Jimenez" userId="726036d5-4fd5-4976-99a4-c748d0364577" providerId="ADAL" clId="{B0DE0014-8985-4E38-BA55-F0180B372235}" dt="2025-12-18T22:28:25.253" v="409" actId="255"/>
          <ac:spMkLst>
            <pc:docMk/>
            <pc:sldMk cId="4174013274" sldId="2330"/>
            <ac:spMk id="12" creationId="{AB8F61CB-18B0-A4B7-561F-005A6FAE7F98}"/>
          </ac:spMkLst>
        </pc:spChg>
        <pc:spChg chg="mod">
          <ac:chgData name="Angelica Maria Moreno Jimenez" userId="726036d5-4fd5-4976-99a4-c748d0364577" providerId="ADAL" clId="{B0DE0014-8985-4E38-BA55-F0180B372235}" dt="2025-12-18T22:27:52.639" v="401" actId="207"/>
          <ac:spMkLst>
            <pc:docMk/>
            <pc:sldMk cId="4174013274" sldId="2330"/>
            <ac:spMk id="16" creationId="{47EBF5E6-A191-9498-8E23-B234073FAE19}"/>
          </ac:spMkLst>
        </pc:spChg>
        <pc:spChg chg="mod">
          <ac:chgData name="Angelica Maria Moreno Jimenez" userId="726036d5-4fd5-4976-99a4-c748d0364577" providerId="ADAL" clId="{B0DE0014-8985-4E38-BA55-F0180B372235}" dt="2025-12-18T22:28:31.093" v="410" actId="255"/>
          <ac:spMkLst>
            <pc:docMk/>
            <pc:sldMk cId="4174013274" sldId="2330"/>
            <ac:spMk id="17" creationId="{7E9D76CA-4103-75E4-A3A1-7233FAA4B173}"/>
          </ac:spMkLst>
        </pc:spChg>
      </pc:sldChg>
      <pc:sldChg chg="modSp mod">
        <pc:chgData name="Angelica Maria Moreno Jimenez" userId="726036d5-4fd5-4976-99a4-c748d0364577" providerId="ADAL" clId="{B0DE0014-8985-4E38-BA55-F0180B372235}" dt="2025-12-18T22:30:02.463" v="423" actId="207"/>
        <pc:sldMkLst>
          <pc:docMk/>
          <pc:sldMk cId="2869314300" sldId="2331"/>
        </pc:sldMkLst>
        <pc:spChg chg="mod">
          <ac:chgData name="Angelica Maria Moreno Jimenez" userId="726036d5-4fd5-4976-99a4-c748d0364577" providerId="ADAL" clId="{B0DE0014-8985-4E38-BA55-F0180B372235}" dt="2025-12-18T22:30:02.463" v="423" actId="207"/>
          <ac:spMkLst>
            <pc:docMk/>
            <pc:sldMk cId="2869314300" sldId="2331"/>
            <ac:spMk id="12" creationId="{15B0DBC5-82D5-8FD2-8F88-B0BFD3FB93F0}"/>
          </ac:spMkLst>
        </pc:spChg>
        <pc:spChg chg="mod">
          <ac:chgData name="Angelica Maria Moreno Jimenez" userId="726036d5-4fd5-4976-99a4-c748d0364577" providerId="ADAL" clId="{B0DE0014-8985-4E38-BA55-F0180B372235}" dt="2025-12-18T22:29:41.653" v="419" actId="207"/>
          <ac:spMkLst>
            <pc:docMk/>
            <pc:sldMk cId="2869314300" sldId="2331"/>
            <ac:spMk id="16" creationId="{555C307F-179C-9CDA-BCF9-6E2BBD9E7553}"/>
          </ac:spMkLst>
        </pc:spChg>
        <pc:spChg chg="mod">
          <ac:chgData name="Angelica Maria Moreno Jimenez" userId="726036d5-4fd5-4976-99a4-c748d0364577" providerId="ADAL" clId="{B0DE0014-8985-4E38-BA55-F0180B372235}" dt="2025-12-18T22:29:57.110" v="421" actId="207"/>
          <ac:spMkLst>
            <pc:docMk/>
            <pc:sldMk cId="2869314300" sldId="2331"/>
            <ac:spMk id="17" creationId="{2754450E-0165-9249-6574-5A37664BC7DA}"/>
          </ac:spMkLst>
        </pc:spChg>
      </pc:sldChg>
      <pc:sldChg chg="modSp mod">
        <pc:chgData name="Angelica Maria Moreno Jimenez" userId="726036d5-4fd5-4976-99a4-c748d0364577" providerId="ADAL" clId="{B0DE0014-8985-4E38-BA55-F0180B372235}" dt="2025-12-18T22:21:05.413" v="347" actId="1076"/>
        <pc:sldMkLst>
          <pc:docMk/>
          <pc:sldMk cId="3088716926" sldId="2334"/>
        </pc:sldMkLst>
        <pc:picChg chg="mod">
          <ac:chgData name="Angelica Maria Moreno Jimenez" userId="726036d5-4fd5-4976-99a4-c748d0364577" providerId="ADAL" clId="{B0DE0014-8985-4E38-BA55-F0180B372235}" dt="2025-12-18T22:21:05.413" v="347" actId="1076"/>
          <ac:picMkLst>
            <pc:docMk/>
            <pc:sldMk cId="3088716926" sldId="2334"/>
            <ac:picMk id="6" creationId="{A19A47A0-BA53-1CDD-FAB7-4AF8360FF01F}"/>
          </ac:picMkLst>
        </pc:picChg>
      </pc:sldChg>
      <pc:sldChg chg="modSp mod">
        <pc:chgData name="Angelica Maria Moreno Jimenez" userId="726036d5-4fd5-4976-99a4-c748d0364577" providerId="ADAL" clId="{B0DE0014-8985-4E38-BA55-F0180B372235}" dt="2025-12-18T22:36:34.954" v="481" actId="692"/>
        <pc:sldMkLst>
          <pc:docMk/>
          <pc:sldMk cId="1168534635" sldId="2335"/>
        </pc:sldMkLst>
        <pc:spChg chg="mod">
          <ac:chgData name="Angelica Maria Moreno Jimenez" userId="726036d5-4fd5-4976-99a4-c748d0364577" providerId="ADAL" clId="{B0DE0014-8985-4E38-BA55-F0180B372235}" dt="2025-12-18T22:36:17.606" v="477" actId="207"/>
          <ac:spMkLst>
            <pc:docMk/>
            <pc:sldMk cId="1168534635" sldId="2335"/>
            <ac:spMk id="6" creationId="{10E044F2-8945-F931-E08B-02415389DE1C}"/>
          </ac:spMkLst>
        </pc:spChg>
        <pc:spChg chg="mod">
          <ac:chgData name="Angelica Maria Moreno Jimenez" userId="726036d5-4fd5-4976-99a4-c748d0364577" providerId="ADAL" clId="{B0DE0014-8985-4E38-BA55-F0180B372235}" dt="2025-12-18T22:36:23.579" v="478" actId="692"/>
          <ac:spMkLst>
            <pc:docMk/>
            <pc:sldMk cId="1168534635" sldId="2335"/>
            <ac:spMk id="11" creationId="{73B57A4F-49F7-5C11-697B-2F15D0A77BD0}"/>
          </ac:spMkLst>
        </pc:spChg>
        <pc:spChg chg="mod">
          <ac:chgData name="Angelica Maria Moreno Jimenez" userId="726036d5-4fd5-4976-99a4-c748d0364577" providerId="ADAL" clId="{B0DE0014-8985-4E38-BA55-F0180B372235}" dt="2025-12-18T22:36:27.693" v="479" actId="692"/>
          <ac:spMkLst>
            <pc:docMk/>
            <pc:sldMk cId="1168534635" sldId="2335"/>
            <ac:spMk id="12" creationId="{650D6631-2E88-E797-643F-632D4068940B}"/>
          </ac:spMkLst>
        </pc:spChg>
        <pc:spChg chg="mod">
          <ac:chgData name="Angelica Maria Moreno Jimenez" userId="726036d5-4fd5-4976-99a4-c748d0364577" providerId="ADAL" clId="{B0DE0014-8985-4E38-BA55-F0180B372235}" dt="2025-12-18T22:36:31.346" v="480" actId="692"/>
          <ac:spMkLst>
            <pc:docMk/>
            <pc:sldMk cId="1168534635" sldId="2335"/>
            <ac:spMk id="15" creationId="{85424B14-ED51-622F-DF83-F5977DDF8BE9}"/>
          </ac:spMkLst>
        </pc:spChg>
        <pc:spChg chg="mod">
          <ac:chgData name="Angelica Maria Moreno Jimenez" userId="726036d5-4fd5-4976-99a4-c748d0364577" providerId="ADAL" clId="{B0DE0014-8985-4E38-BA55-F0180B372235}" dt="2025-12-18T22:36:34.954" v="481" actId="692"/>
          <ac:spMkLst>
            <pc:docMk/>
            <pc:sldMk cId="1168534635" sldId="2335"/>
            <ac:spMk id="16" creationId="{CEBA7D93-9A83-B724-034B-E39A2ECDCCB8}"/>
          </ac:spMkLst>
        </pc:spChg>
      </pc:sldChg>
      <pc:sldChg chg="addSp modSp mod">
        <pc:chgData name="Angelica Maria Moreno Jimenez" userId="726036d5-4fd5-4976-99a4-c748d0364577" providerId="ADAL" clId="{B0DE0014-8985-4E38-BA55-F0180B372235}" dt="2025-12-19T20:00:41.190" v="546" actId="1076"/>
        <pc:sldMkLst>
          <pc:docMk/>
          <pc:sldMk cId="4236787965" sldId="2336"/>
        </pc:sldMkLst>
        <pc:spChg chg="add mod">
          <ac:chgData name="Angelica Maria Moreno Jimenez" userId="726036d5-4fd5-4976-99a4-c748d0364577" providerId="ADAL" clId="{B0DE0014-8985-4E38-BA55-F0180B372235}" dt="2025-12-19T20:00:41.190" v="546" actId="1076"/>
          <ac:spMkLst>
            <pc:docMk/>
            <pc:sldMk cId="4236787965" sldId="2336"/>
            <ac:spMk id="3" creationId="{24B50C78-4DC5-39F6-F922-240971EDCC07}"/>
          </ac:spMkLst>
        </pc:spChg>
        <pc:spChg chg="mod">
          <ac:chgData name="Angelica Maria Moreno Jimenez" userId="726036d5-4fd5-4976-99a4-c748d0364577" providerId="ADAL" clId="{B0DE0014-8985-4E38-BA55-F0180B372235}" dt="2025-12-19T20:00:26.734" v="543" actId="1076"/>
          <ac:spMkLst>
            <pc:docMk/>
            <pc:sldMk cId="4236787965" sldId="2336"/>
            <ac:spMk id="19" creationId="{12FD05A4-6538-E205-CD67-1EC0AEBA08DA}"/>
          </ac:spMkLst>
        </pc:spChg>
        <pc:cxnChg chg="mod">
          <ac:chgData name="Angelica Maria Moreno Jimenez" userId="726036d5-4fd5-4976-99a4-c748d0364577" providerId="ADAL" clId="{B0DE0014-8985-4E38-BA55-F0180B372235}" dt="2025-12-19T20:00:32.231" v="544" actId="1076"/>
          <ac:cxnSpMkLst>
            <pc:docMk/>
            <pc:sldMk cId="4236787965" sldId="2336"/>
            <ac:cxnSpMk id="20" creationId="{0270C1A3-5385-D378-2260-06329AD6CC3E}"/>
          </ac:cxnSpMkLst>
        </pc:cxnChg>
      </pc:sldChg>
      <pc:sldChg chg="modSp">
        <pc:chgData name="Angelica Maria Moreno Jimenez" userId="726036d5-4fd5-4976-99a4-c748d0364577" providerId="ADAL" clId="{B0DE0014-8985-4E38-BA55-F0180B372235}" dt="2025-12-18T22:36:00.137" v="474" actId="207"/>
        <pc:sldMkLst>
          <pc:docMk/>
          <pc:sldMk cId="3689697007" sldId="2338"/>
        </pc:sldMkLst>
        <pc:grpChg chg="mod">
          <ac:chgData name="Angelica Maria Moreno Jimenez" userId="726036d5-4fd5-4976-99a4-c748d0364577" providerId="ADAL" clId="{B0DE0014-8985-4E38-BA55-F0180B372235}" dt="2025-12-18T22:36:00.137" v="474" actId="207"/>
          <ac:grpSpMkLst>
            <pc:docMk/>
            <pc:sldMk cId="3689697007" sldId="2338"/>
            <ac:grpSpMk id="11" creationId="{8094C26A-DD5E-094A-03FF-2034D2C519A4}"/>
          </ac:grpSpMkLst>
        </pc:grpChg>
      </pc:sldChg>
      <pc:sldChg chg="modSp mod">
        <pc:chgData name="Angelica Maria Moreno Jimenez" userId="726036d5-4fd5-4976-99a4-c748d0364577" providerId="ADAL" clId="{B0DE0014-8985-4E38-BA55-F0180B372235}" dt="2025-12-18T22:19:15.411" v="340" actId="404"/>
        <pc:sldMkLst>
          <pc:docMk/>
          <pc:sldMk cId="2513929732" sldId="2339"/>
        </pc:sldMkLst>
        <pc:spChg chg="mod">
          <ac:chgData name="Angelica Maria Moreno Jimenez" userId="726036d5-4fd5-4976-99a4-c748d0364577" providerId="ADAL" clId="{B0DE0014-8985-4E38-BA55-F0180B372235}" dt="2025-12-18T22:15:09.884" v="192" actId="20577"/>
          <ac:spMkLst>
            <pc:docMk/>
            <pc:sldMk cId="2513929732" sldId="2339"/>
            <ac:spMk id="31" creationId="{E05A768E-2704-5F35-DEEE-0ED54B7BC7BA}"/>
          </ac:spMkLst>
        </pc:spChg>
        <pc:spChg chg="mod">
          <ac:chgData name="Angelica Maria Moreno Jimenez" userId="726036d5-4fd5-4976-99a4-c748d0364577" providerId="ADAL" clId="{B0DE0014-8985-4E38-BA55-F0180B372235}" dt="2025-12-18T22:17:38.956" v="222" actId="20577"/>
          <ac:spMkLst>
            <pc:docMk/>
            <pc:sldMk cId="2513929732" sldId="2339"/>
            <ac:spMk id="33" creationId="{090CAC92-0A87-8B3E-17FE-60B8CCFEC194}"/>
          </ac:spMkLst>
        </pc:spChg>
        <pc:spChg chg="mod">
          <ac:chgData name="Angelica Maria Moreno Jimenez" userId="726036d5-4fd5-4976-99a4-c748d0364577" providerId="ADAL" clId="{B0DE0014-8985-4E38-BA55-F0180B372235}" dt="2025-12-18T22:17:32.848" v="214" actId="20577"/>
          <ac:spMkLst>
            <pc:docMk/>
            <pc:sldMk cId="2513929732" sldId="2339"/>
            <ac:spMk id="35" creationId="{CBA1AD02-8785-E939-5D93-1AAF22AB1688}"/>
          </ac:spMkLst>
        </pc:spChg>
        <pc:spChg chg="mod">
          <ac:chgData name="Angelica Maria Moreno Jimenez" userId="726036d5-4fd5-4976-99a4-c748d0364577" providerId="ADAL" clId="{B0DE0014-8985-4E38-BA55-F0180B372235}" dt="2025-12-18T22:13:59.543" v="186" actId="20577"/>
          <ac:spMkLst>
            <pc:docMk/>
            <pc:sldMk cId="2513929732" sldId="2339"/>
            <ac:spMk id="37" creationId="{B5EE268B-3BE1-30F5-8F82-5FBFE65A2385}"/>
          </ac:spMkLst>
        </pc:spChg>
        <pc:spChg chg="mod">
          <ac:chgData name="Angelica Maria Moreno Jimenez" userId="726036d5-4fd5-4976-99a4-c748d0364577" providerId="ADAL" clId="{B0DE0014-8985-4E38-BA55-F0180B372235}" dt="2025-12-18T22:15:47.294" v="194" actId="20577"/>
          <ac:spMkLst>
            <pc:docMk/>
            <pc:sldMk cId="2513929732" sldId="2339"/>
            <ac:spMk id="39" creationId="{C99ABEF5-0D76-2687-F944-E160B95A32AC}"/>
          </ac:spMkLst>
        </pc:spChg>
        <pc:spChg chg="mod">
          <ac:chgData name="Angelica Maria Moreno Jimenez" userId="726036d5-4fd5-4976-99a4-c748d0364577" providerId="ADAL" clId="{B0DE0014-8985-4E38-BA55-F0180B372235}" dt="2025-12-18T22:17:05.572" v="202" actId="20577"/>
          <ac:spMkLst>
            <pc:docMk/>
            <pc:sldMk cId="2513929732" sldId="2339"/>
            <ac:spMk id="41" creationId="{D744FBFC-1399-06E0-F1FD-A21BE02E7738}"/>
          </ac:spMkLst>
        </pc:spChg>
        <pc:spChg chg="mod">
          <ac:chgData name="Angelica Maria Moreno Jimenez" userId="726036d5-4fd5-4976-99a4-c748d0364577" providerId="ADAL" clId="{B0DE0014-8985-4E38-BA55-F0180B372235}" dt="2025-12-18T22:16:50.975" v="198" actId="20577"/>
          <ac:spMkLst>
            <pc:docMk/>
            <pc:sldMk cId="2513929732" sldId="2339"/>
            <ac:spMk id="43" creationId="{84AA9B47-BDE0-DD73-FF1C-4DF1FFCF3B95}"/>
          </ac:spMkLst>
        </pc:spChg>
        <pc:graphicFrameChg chg="mod modGraphic">
          <ac:chgData name="Angelica Maria Moreno Jimenez" userId="726036d5-4fd5-4976-99a4-c748d0364577" providerId="ADAL" clId="{B0DE0014-8985-4E38-BA55-F0180B372235}" dt="2025-12-18T22:19:15.411" v="340" actId="404"/>
          <ac:graphicFrameMkLst>
            <pc:docMk/>
            <pc:sldMk cId="2513929732" sldId="2339"/>
            <ac:graphicFrameMk id="9" creationId="{097D61F0-D7F9-398E-0758-A5476D7C8FF9}"/>
          </ac:graphicFrameMkLst>
        </pc:graphicFrameChg>
      </pc:sldChg>
      <pc:sldChg chg="modSp mod">
        <pc:chgData name="Angelica Maria Moreno Jimenez" userId="726036d5-4fd5-4976-99a4-c748d0364577" providerId="ADAL" clId="{B0DE0014-8985-4E38-BA55-F0180B372235}" dt="2025-12-19T20:06:40.878" v="575" actId="14100"/>
        <pc:sldMkLst>
          <pc:docMk/>
          <pc:sldMk cId="106900222" sldId="2340"/>
        </pc:sldMkLst>
        <pc:spChg chg="mod">
          <ac:chgData name="Angelica Maria Moreno Jimenez" userId="726036d5-4fd5-4976-99a4-c748d0364577" providerId="ADAL" clId="{B0DE0014-8985-4E38-BA55-F0180B372235}" dt="2025-12-19T20:05:57.947" v="565" actId="14100"/>
          <ac:spMkLst>
            <pc:docMk/>
            <pc:sldMk cId="106900222" sldId="2340"/>
            <ac:spMk id="2" creationId="{4D6DC58D-9F6E-2F0E-C186-4931EFF74CB1}"/>
          </ac:spMkLst>
        </pc:spChg>
        <pc:spChg chg="mod">
          <ac:chgData name="Angelica Maria Moreno Jimenez" userId="726036d5-4fd5-4976-99a4-c748d0364577" providerId="ADAL" clId="{B0DE0014-8985-4E38-BA55-F0180B372235}" dt="2025-12-19T20:06:06.691" v="567" actId="14100"/>
          <ac:spMkLst>
            <pc:docMk/>
            <pc:sldMk cId="106900222" sldId="2340"/>
            <ac:spMk id="3" creationId="{DE4E174B-D8A8-D73D-8006-A1E93E0C4A02}"/>
          </ac:spMkLst>
        </pc:spChg>
        <pc:spChg chg="mod">
          <ac:chgData name="Angelica Maria Moreno Jimenez" userId="726036d5-4fd5-4976-99a4-c748d0364577" providerId="ADAL" clId="{B0DE0014-8985-4E38-BA55-F0180B372235}" dt="2025-12-19T20:06:20.458" v="570" actId="14100"/>
          <ac:spMkLst>
            <pc:docMk/>
            <pc:sldMk cId="106900222" sldId="2340"/>
            <ac:spMk id="4" creationId="{EAFFF26C-A1A2-6B5C-9763-BCE25A4F8E62}"/>
          </ac:spMkLst>
        </pc:spChg>
        <pc:spChg chg="mod">
          <ac:chgData name="Angelica Maria Moreno Jimenez" userId="726036d5-4fd5-4976-99a4-c748d0364577" providerId="ADAL" clId="{B0DE0014-8985-4E38-BA55-F0180B372235}" dt="2025-12-19T20:06:26.265" v="572" actId="14100"/>
          <ac:spMkLst>
            <pc:docMk/>
            <pc:sldMk cId="106900222" sldId="2340"/>
            <ac:spMk id="5" creationId="{1A2631FA-5BE5-DD35-FD7F-E88095B4A3FB}"/>
          </ac:spMkLst>
        </pc:spChg>
        <pc:spChg chg="mod">
          <ac:chgData name="Angelica Maria Moreno Jimenez" userId="726036d5-4fd5-4976-99a4-c748d0364577" providerId="ADAL" clId="{B0DE0014-8985-4E38-BA55-F0180B372235}" dt="2025-12-19T20:04:52.886" v="557" actId="207"/>
          <ac:spMkLst>
            <pc:docMk/>
            <pc:sldMk cId="106900222" sldId="2340"/>
            <ac:spMk id="6" creationId="{5B2BA40B-0F0F-38A1-BC5C-07E43DA535A4}"/>
          </ac:spMkLst>
        </pc:spChg>
        <pc:spChg chg="mod">
          <ac:chgData name="Angelica Maria Moreno Jimenez" userId="726036d5-4fd5-4976-99a4-c748d0364577" providerId="ADAL" clId="{B0DE0014-8985-4E38-BA55-F0180B372235}" dt="2025-12-19T20:06:40.878" v="575" actId="14100"/>
          <ac:spMkLst>
            <pc:docMk/>
            <pc:sldMk cId="106900222" sldId="2340"/>
            <ac:spMk id="7" creationId="{33BC29D9-4930-012F-D3D1-EB0D3A297095}"/>
          </ac:spMkLst>
        </pc:spChg>
      </pc:sldChg>
      <pc:sldChg chg="addSp modSp add mod">
        <pc:chgData name="Angelica Maria Moreno Jimenez" userId="726036d5-4fd5-4976-99a4-c748d0364577" providerId="ADAL" clId="{B0DE0014-8985-4E38-BA55-F0180B372235}" dt="2025-12-18T22:05:37.384" v="51" actId="1076"/>
        <pc:sldMkLst>
          <pc:docMk/>
          <pc:sldMk cId="3589712613" sldId="2341"/>
        </pc:sldMkLst>
        <pc:spChg chg="add mod">
          <ac:chgData name="Angelica Maria Moreno Jimenez" userId="726036d5-4fd5-4976-99a4-c748d0364577" providerId="ADAL" clId="{B0DE0014-8985-4E38-BA55-F0180B372235}" dt="2025-12-18T22:05:37.384" v="51" actId="1076"/>
          <ac:spMkLst>
            <pc:docMk/>
            <pc:sldMk cId="3589712613" sldId="2341"/>
            <ac:spMk id="3" creationId="{BC865EC6-1FEA-760F-1119-EC23CC20991A}"/>
          </ac:spMkLst>
        </pc:spChg>
        <pc:spChg chg="mod">
          <ac:chgData name="Angelica Maria Moreno Jimenez" userId="726036d5-4fd5-4976-99a4-c748d0364577" providerId="ADAL" clId="{B0DE0014-8985-4E38-BA55-F0180B372235}" dt="2025-12-18T22:04:54.119" v="42" actId="1076"/>
          <ac:spMkLst>
            <pc:docMk/>
            <pc:sldMk cId="3589712613" sldId="2341"/>
            <ac:spMk id="19" creationId="{DB199733-035E-9478-F847-EB315420D599}"/>
          </ac:spMkLst>
        </pc:spChg>
        <pc:cxnChg chg="mod">
          <ac:chgData name="Angelica Maria Moreno Jimenez" userId="726036d5-4fd5-4976-99a4-c748d0364577" providerId="ADAL" clId="{B0DE0014-8985-4E38-BA55-F0180B372235}" dt="2025-12-18T22:04:57.979" v="43" actId="1076"/>
          <ac:cxnSpMkLst>
            <pc:docMk/>
            <pc:sldMk cId="3589712613" sldId="2341"/>
            <ac:cxnSpMk id="20" creationId="{EAA567C6-FF47-70C2-DDCB-5BC9DF742C62}"/>
          </ac:cxnSpMkLst>
        </pc:cxnChg>
      </pc:sldChg>
      <pc:sldChg chg="addSp delSp modSp mod">
        <pc:chgData name="Angelica Maria Moreno Jimenez" userId="726036d5-4fd5-4976-99a4-c748d0364577" providerId="ADAL" clId="{B0DE0014-8985-4E38-BA55-F0180B372235}" dt="2025-12-19T19:57:29.977" v="520" actId="208"/>
        <pc:sldMkLst>
          <pc:docMk/>
          <pc:sldMk cId="1441725069" sldId="2343"/>
        </pc:sldMkLst>
        <pc:spChg chg="add mod ord">
          <ac:chgData name="Angelica Maria Moreno Jimenez" userId="726036d5-4fd5-4976-99a4-c748d0364577" providerId="ADAL" clId="{B0DE0014-8985-4E38-BA55-F0180B372235}" dt="2025-12-19T19:57:15.811" v="516" actId="208"/>
          <ac:spMkLst>
            <pc:docMk/>
            <pc:sldMk cId="1441725069" sldId="2343"/>
            <ac:spMk id="5" creationId="{48CD96C0-790F-5273-807E-481231129679}"/>
          </ac:spMkLst>
        </pc:spChg>
        <pc:spChg chg="mod">
          <ac:chgData name="Angelica Maria Moreno Jimenez" userId="726036d5-4fd5-4976-99a4-c748d0364577" providerId="ADAL" clId="{B0DE0014-8985-4E38-BA55-F0180B372235}" dt="2025-12-19T19:57:09.002" v="515" actId="1076"/>
          <ac:spMkLst>
            <pc:docMk/>
            <pc:sldMk cId="1441725069" sldId="2343"/>
            <ac:spMk id="10" creationId="{FE704584-A515-951A-C4EF-998AE955A872}"/>
          </ac:spMkLst>
        </pc:spChg>
        <pc:grpChg chg="mod topLvl">
          <ac:chgData name="Angelica Maria Moreno Jimenez" userId="726036d5-4fd5-4976-99a4-c748d0364577" providerId="ADAL" clId="{B0DE0014-8985-4E38-BA55-F0180B372235}" dt="2025-12-19T19:57:20.826" v="517" actId="1076"/>
          <ac:grpSpMkLst>
            <pc:docMk/>
            <pc:sldMk cId="1441725069" sldId="2343"/>
            <ac:grpSpMk id="6" creationId="{87A849DC-2D6B-0EC7-8E20-9C9B33ED4820}"/>
          </ac:grpSpMkLst>
        </pc:grpChg>
        <pc:picChg chg="add mod">
          <ac:chgData name="Angelica Maria Moreno Jimenez" userId="726036d5-4fd5-4976-99a4-c748d0364577" providerId="ADAL" clId="{B0DE0014-8985-4E38-BA55-F0180B372235}" dt="2025-12-19T19:57:29.977" v="520" actId="208"/>
          <ac:picMkLst>
            <pc:docMk/>
            <pc:sldMk cId="1441725069" sldId="2343"/>
            <ac:picMk id="3" creationId="{8EEE328B-00D1-52E0-B576-3972839E9ADB}"/>
          </ac:picMkLst>
        </pc:picChg>
      </pc:sldChg>
      <pc:sldChg chg="add">
        <pc:chgData name="Angelica Maria Moreno Jimenez" userId="726036d5-4fd5-4976-99a4-c748d0364577" providerId="ADAL" clId="{B0DE0014-8985-4E38-BA55-F0180B372235}" dt="2025-12-19T20:04:24.564" v="555"/>
        <pc:sldMkLst>
          <pc:docMk/>
          <pc:sldMk cId="3502843506" sldId="234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inviviendagovco-my.sharepoint.com/personal/caguilera_minvivienda_gov_co/Documents/OCI_2025/PM/Matrices%20PM%20MVCT/PM%20MVCT%20-%20general%20-%20corte%2015-12-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inviviendagovco-my.sharepoint.com/personal/caguilera_minvivienda_gov_co/Documents/OCI_2025/PM/Matrices%20PM%20FNV/PM%20FONVIVIENDA%20general%20CORTE%2015-12-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solidFill>
                  <a:srgbClr val="0F2D37"/>
                </a:solidFill>
                <a:latin typeface="Verdana" panose="020B0604030504040204" pitchFamily="34" charset="0"/>
                <a:ea typeface="Verdana" panose="020B0604030504040204" pitchFamily="34" charset="0"/>
              </a:rPr>
              <a:t>Avance</a:t>
            </a:r>
            <a:r>
              <a:rPr lang="es-CO" baseline="0">
                <a:solidFill>
                  <a:srgbClr val="0F2D37"/>
                </a:solidFill>
                <a:latin typeface="Verdana" panose="020B0604030504040204" pitchFamily="34" charset="0"/>
                <a:ea typeface="Verdana" panose="020B0604030504040204" pitchFamily="34" charset="0"/>
              </a:rPr>
              <a:t> en la ejecución</a:t>
            </a:r>
            <a:endParaRPr lang="es-CO">
              <a:solidFill>
                <a:srgbClr val="0F2D37"/>
              </a:solidFill>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C59-4364-B990-3BC8E98C2B09}"/>
              </c:ext>
            </c:extLst>
          </c:dPt>
          <c:dPt>
            <c:idx val="1"/>
            <c:bubble3D val="0"/>
            <c:spPr>
              <a:solidFill>
                <a:schemeClr val="accent3">
                  <a:lumMod val="40000"/>
                  <a:lumOff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C59-4364-B990-3BC8E98C2B09}"/>
              </c:ext>
            </c:extLst>
          </c:dPt>
          <c:dPt>
            <c:idx val="2"/>
            <c:bubble3D val="0"/>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C59-4364-B990-3BC8E98C2B09}"/>
              </c:ext>
            </c:extLst>
          </c:dPt>
          <c:dPt>
            <c:idx val="3"/>
            <c:bubble3D val="0"/>
            <c:spPr>
              <a:solidFill>
                <a:schemeClr val="accent4">
                  <a:lumMod val="60000"/>
                  <a:lumOff val="40000"/>
                </a:schemeClr>
              </a:solidFill>
              <a:ln>
                <a:solidFill>
                  <a:schemeClr val="accent4">
                    <a:lumMod val="60000"/>
                    <a:lumOff val="40000"/>
                  </a:schemeClr>
                </a:solidFill>
              </a:ln>
              <a:effectLst>
                <a:outerShdw blurRad="254000" sx="102000" sy="102000" algn="ctr" rotWithShape="0">
                  <a:prstClr val="black">
                    <a:alpha val="20000"/>
                  </a:prstClr>
                </a:outerShdw>
              </a:effectLst>
              <a:sp3d>
                <a:contourClr>
                  <a:schemeClr val="accent4">
                    <a:lumMod val="60000"/>
                    <a:lumOff val="40000"/>
                  </a:schemeClr>
                </a:contourClr>
              </a:sp3d>
            </c:spPr>
            <c:extLst>
              <c:ext xmlns:c16="http://schemas.microsoft.com/office/drawing/2014/chart" uri="{C3380CC4-5D6E-409C-BE32-E72D297353CC}">
                <c16:uniqueId val="{00000007-DC59-4364-B990-3BC8E98C2B09}"/>
              </c:ext>
            </c:extLst>
          </c:dPt>
          <c:dPt>
            <c:idx val="4"/>
            <c:bubble3D val="0"/>
            <c:spPr>
              <a:solidFill>
                <a:srgbClr val="F0975A"/>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DC59-4364-B990-3BC8E98C2B09}"/>
              </c:ext>
            </c:extLst>
          </c:dPt>
          <c:dPt>
            <c:idx val="5"/>
            <c:bubble3D val="0"/>
            <c:spPr>
              <a:solidFill>
                <a:srgbClr val="C0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DC59-4364-B990-3BC8E98C2B09}"/>
              </c:ext>
            </c:extLst>
          </c:dPt>
          <c:dLbls>
            <c:dLbl>
              <c:idx val="0"/>
              <c:layout>
                <c:manualLayout>
                  <c:x val="-0.11411798683964666"/>
                  <c:y val="0.1114953008930363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F2D37"/>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59-4364-B990-3BC8E98C2B09}"/>
                </c:ext>
              </c:extLst>
            </c:dLbl>
            <c:dLbl>
              <c:idx val="1"/>
              <c:layout>
                <c:manualLayout>
                  <c:x val="-0.13883998470272846"/>
                  <c:y val="-0.1032082320432442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59-4364-B990-3BC8E98C2B09}"/>
                </c:ext>
              </c:extLst>
            </c:dLbl>
            <c:dLbl>
              <c:idx val="2"/>
              <c:layout>
                <c:manualLayout>
                  <c:x val="-7.7311864595647553E-2"/>
                  <c:y val="-0.1811654928313863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C59-4364-B990-3BC8E98C2B09}"/>
                </c:ext>
              </c:extLst>
            </c:dLbl>
            <c:dLbl>
              <c:idx val="3"/>
              <c:layout>
                <c:manualLayout>
                  <c:x val="-2.656195338122385E-2"/>
                  <c:y val="-0.1795024302975770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C59-4364-B990-3BC8E98C2B09}"/>
                </c:ext>
              </c:extLst>
            </c:dLbl>
            <c:dLbl>
              <c:idx val="4"/>
              <c:layout>
                <c:manualLayout>
                  <c:x val="0.10302973909358738"/>
                  <c:y val="2.933835032171371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F2D37"/>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C59-4364-B990-3BC8E98C2B09}"/>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Hoja3!$A$177:$A$182</c:f>
              <c:strCache>
                <c:ptCount val="6"/>
                <c:pt idx="0">
                  <c:v>Cumplidas x validar efectividad (33 acc)</c:v>
                </c:pt>
                <c:pt idx="1">
                  <c:v>No efectivas x reformular (29 acc)</c:v>
                </c:pt>
                <c:pt idx="2">
                  <c:v>En ejecución avance  &gt;50% (14 acc)</c:v>
                </c:pt>
                <c:pt idx="3">
                  <c:v>En ejecución avance &lt; 50% (15 acc)</c:v>
                </c:pt>
                <c:pt idx="4">
                  <c:v>En ejecución 0% de avance (81 acc)</c:v>
                </c:pt>
                <c:pt idx="5">
                  <c:v>Acciones de mejora vencidas</c:v>
                </c:pt>
              </c:strCache>
            </c:strRef>
          </c:cat>
          <c:val>
            <c:numRef>
              <c:f>Hoja3!$B$177:$B$182</c:f>
              <c:numCache>
                <c:formatCode>General</c:formatCode>
                <c:ptCount val="6"/>
                <c:pt idx="0">
                  <c:v>33</c:v>
                </c:pt>
                <c:pt idx="1">
                  <c:v>29</c:v>
                </c:pt>
                <c:pt idx="2">
                  <c:v>14</c:v>
                </c:pt>
                <c:pt idx="3">
                  <c:v>15</c:v>
                </c:pt>
                <c:pt idx="4">
                  <c:v>81</c:v>
                </c:pt>
              </c:numCache>
            </c:numRef>
          </c:val>
          <c:extLst>
            <c:ext xmlns:c16="http://schemas.microsoft.com/office/drawing/2014/chart" uri="{C3380CC4-5D6E-409C-BE32-E72D297353CC}">
              <c16:uniqueId val="{0000000C-DC59-4364-B990-3BC8E98C2B09}"/>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0269544292158173"/>
          <c:y val="0.2518039493498605"/>
          <c:w val="0.39730463889651518"/>
          <c:h val="0.634711286089238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Verdana" panose="020B0604030504040204" pitchFamily="34" charset="0"/>
              <a:ea typeface="Verdana" panose="020B0604030504040204" pitchFamily="34" charset="0"/>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960" b="1" i="0" u="none" strike="noStrike" kern="1200" baseline="0">
                <a:solidFill>
                  <a:schemeClr val="dk1">
                    <a:lumMod val="75000"/>
                    <a:lumOff val="25000"/>
                  </a:schemeClr>
                </a:solidFill>
                <a:latin typeface="Verdana" panose="020B0604030504040204" pitchFamily="34" charset="0"/>
                <a:ea typeface="Verdana" panose="020B0604030504040204" pitchFamily="34" charset="0"/>
                <a:cs typeface="+mn-cs"/>
              </a:defRPr>
            </a:pPr>
            <a:r>
              <a:rPr lang="es-CO" sz="1800">
                <a:solidFill>
                  <a:srgbClr val="0F2D37"/>
                </a:solidFill>
              </a:rPr>
              <a:t>Avance en la ejecución</a:t>
            </a:r>
          </a:p>
        </c:rich>
      </c:tx>
      <c:overlay val="0"/>
      <c:spPr>
        <a:noFill/>
        <a:ln>
          <a:noFill/>
        </a:ln>
        <a:effectLst/>
      </c:spPr>
      <c:txPr>
        <a:bodyPr rot="0" spcFirstLastPara="1" vertOverflow="ellipsis" vert="horz" wrap="square" anchor="ctr" anchorCtr="1"/>
        <a:lstStyle/>
        <a:p>
          <a:pPr algn="ctr" rtl="0">
            <a:defRPr sz="960" b="1" i="0" u="none" strike="noStrike" kern="1200" baseline="0">
              <a:solidFill>
                <a:schemeClr val="dk1">
                  <a:lumMod val="75000"/>
                  <a:lumOff val="25000"/>
                </a:schemeClr>
              </a:solidFill>
              <a:latin typeface="Verdana" panose="020B0604030504040204" pitchFamily="34" charset="0"/>
              <a:ea typeface="Verdana" panose="020B0604030504040204" pitchFamily="34" charset="0"/>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308863920466485E-3"/>
          <c:y val="0.17995594266455517"/>
          <c:w val="0.59440924969134112"/>
          <c:h val="0.77277209296030103"/>
        </c:manualLayout>
      </c:layout>
      <c:pie3DChart>
        <c:varyColors val="1"/>
        <c:ser>
          <c:idx val="0"/>
          <c:order val="0"/>
          <c:dPt>
            <c:idx val="0"/>
            <c:bubble3D val="0"/>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C5D-42AC-A42A-C04EF576B5A0}"/>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C5D-42AC-A42A-C04EF576B5A0}"/>
              </c:ext>
            </c:extLst>
          </c:dPt>
          <c:dPt>
            <c:idx val="2"/>
            <c:bubble3D val="0"/>
            <c:spPr>
              <a:solidFill>
                <a:schemeClr val="accent5">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C5D-42AC-A42A-C04EF576B5A0}"/>
              </c:ext>
            </c:extLst>
          </c:dPt>
          <c:dPt>
            <c:idx val="3"/>
            <c:bubble3D val="0"/>
            <c:spPr>
              <a:solidFill>
                <a:schemeClr val="accent4">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C5D-42AC-A42A-C04EF576B5A0}"/>
              </c:ext>
            </c:extLst>
          </c:dPt>
          <c:dPt>
            <c:idx val="4"/>
            <c:bubble3D val="0"/>
            <c:spPr>
              <a:solidFill>
                <a:srgbClr val="F0975A"/>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C5D-42AC-A42A-C04EF576B5A0}"/>
              </c:ext>
            </c:extLst>
          </c:dPt>
          <c:dPt>
            <c:idx val="5"/>
            <c:bubble3D val="0"/>
            <c:spPr>
              <a:solidFill>
                <a:srgbClr val="86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0C5D-42AC-A42A-C04EF576B5A0}"/>
              </c:ext>
            </c:extLst>
          </c:dPt>
          <c:dLbls>
            <c:dLbl>
              <c:idx val="0"/>
              <c:layout>
                <c:manualLayout>
                  <c:x val="-7.2580131561101116E-2"/>
                  <c:y val="0.12219819710074305"/>
                </c:manualLayout>
              </c:layout>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5D-42AC-A42A-C04EF576B5A0}"/>
                </c:ext>
              </c:extLst>
            </c:dLbl>
            <c:dLbl>
              <c:idx val="1"/>
              <c:layout>
                <c:manualLayout>
                  <c:x val="-8.839914171991152E-2"/>
                  <c:y val="6.1919844073577743E-2"/>
                </c:manualLayout>
              </c:layout>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5D-42AC-A42A-C04EF576B5A0}"/>
                </c:ext>
              </c:extLst>
            </c:dLbl>
            <c:dLbl>
              <c:idx val="2"/>
              <c:layout>
                <c:manualLayout>
                  <c:x val="-0.13492803892984059"/>
                  <c:y val="-0.1061978045776316"/>
                </c:manualLayout>
              </c:layout>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C5D-42AC-A42A-C04EF576B5A0}"/>
                </c:ext>
              </c:extLst>
            </c:dLbl>
            <c:dLbl>
              <c:idx val="3"/>
              <c:layout>
                <c:manualLayout>
                  <c:x val="-3.5100946651883584E-3"/>
                  <c:y val="3.2650478472137472E-2"/>
                </c:manualLayout>
              </c:layout>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C5D-42AC-A42A-C04EF576B5A0}"/>
                </c:ext>
              </c:extLst>
            </c:dLbl>
            <c:dLbl>
              <c:idx val="4"/>
              <c:layout>
                <c:manualLayout>
                  <c:x val="0.11130349590745904"/>
                  <c:y val="-0.15552713146817179"/>
                </c:manualLayout>
              </c:layout>
              <c:spPr>
                <a:noFill/>
                <a:ln>
                  <a:noFill/>
                </a:ln>
                <a:effectLst/>
              </c:spPr>
              <c:txPr>
                <a:bodyPr rot="0" spcFirstLastPara="1" vertOverflow="ellipsis" vert="horz" wrap="square" anchor="ctr" anchorCtr="1"/>
                <a:lstStyle/>
                <a:p>
                  <a:pPr>
                    <a:defRPr sz="1400" b="1" i="0" u="none" strike="noStrike" kern="1200" baseline="0">
                      <a:solidFill>
                        <a:srgbClr val="0F2D37"/>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C5D-42AC-A42A-C04EF576B5A0}"/>
                </c:ext>
              </c:extLst>
            </c:dLbl>
            <c:dLbl>
              <c:idx val="5"/>
              <c:layout>
                <c:manualLayout>
                  <c:x val="-3.6668146565402217E-2"/>
                  <c:y val="2.3178151351497658E-2"/>
                </c:manualLayout>
              </c:layout>
              <c:spPr>
                <a:noFill/>
                <a:ln>
                  <a:noFill/>
                </a:ln>
                <a:effectLst/>
              </c:spPr>
              <c:txPr>
                <a:bodyPr rot="0" spcFirstLastPara="1" vertOverflow="ellipsis" vert="horz" wrap="square" anchor="ctr" anchorCtr="1"/>
                <a:lstStyle/>
                <a:p>
                  <a:pPr>
                    <a:defRPr sz="1400" b="1" i="0" u="none" strike="noStrike" kern="1200" baseline="0">
                      <a:solidFill>
                        <a:srgbClr val="0F2D37"/>
                      </a:solidFill>
                      <a:latin typeface="Verdana" panose="020B0604030504040204" pitchFamily="34" charset="0"/>
                      <a:ea typeface="Verdana" panose="020B0604030504040204" pitchFamily="34" charset="0"/>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C5D-42AC-A42A-C04EF576B5A0}"/>
                </c:ext>
              </c:extLst>
            </c:dLbl>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rgbClr val="0F2D37"/>
                    </a:solidFill>
                    <a:latin typeface="Verdana" panose="020B0604030504040204" pitchFamily="34" charset="0"/>
                    <a:ea typeface="Verdana" panose="020B0604030504040204" pitchFamily="34" charset="0"/>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Hoja4!$A$203:$A$208</c:f>
              <c:strCache>
                <c:ptCount val="6"/>
                <c:pt idx="0">
                  <c:v>Cumplidas x validar efectividad (24 acc)</c:v>
                </c:pt>
                <c:pt idx="1">
                  <c:v>No efectivas x reformular (13 acc)</c:v>
                </c:pt>
                <c:pt idx="2">
                  <c:v>En ejecución avance  &gt;50% (34 acc)</c:v>
                </c:pt>
                <c:pt idx="3">
                  <c:v>En ejecución avance &lt; 50% (5 acc)</c:v>
                </c:pt>
                <c:pt idx="4">
                  <c:v>En ejecución 0% de avance (104 acc)</c:v>
                </c:pt>
                <c:pt idx="5">
                  <c:v>Plazo vencido 0% de avance (14 acc)</c:v>
                </c:pt>
              </c:strCache>
            </c:strRef>
          </c:cat>
          <c:val>
            <c:numRef>
              <c:f>Hoja4!$B$203:$B$208</c:f>
              <c:numCache>
                <c:formatCode>General</c:formatCode>
                <c:ptCount val="6"/>
                <c:pt idx="0">
                  <c:v>24</c:v>
                </c:pt>
                <c:pt idx="1">
                  <c:v>13</c:v>
                </c:pt>
                <c:pt idx="2">
                  <c:v>34</c:v>
                </c:pt>
                <c:pt idx="3">
                  <c:v>5</c:v>
                </c:pt>
                <c:pt idx="4">
                  <c:v>104</c:v>
                </c:pt>
                <c:pt idx="5">
                  <c:v>14</c:v>
                </c:pt>
              </c:numCache>
            </c:numRef>
          </c:val>
          <c:extLst>
            <c:ext xmlns:c16="http://schemas.microsoft.com/office/drawing/2014/chart" uri="{C3380CC4-5D6E-409C-BE32-E72D297353CC}">
              <c16:uniqueId val="{0000000C-0C5D-42AC-A42A-C04EF576B5A0}"/>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6508449646705528"/>
          <c:y val="0.24073983838876031"/>
          <c:w val="0.41991872731400581"/>
          <c:h val="0.6512039631298980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Verdana" panose="020B0604030504040204" pitchFamily="34" charset="0"/>
              <a:ea typeface="Verdana" panose="020B0604030504040204" pitchFamily="34" charset="0"/>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a:latin typeface="Verdana" panose="020B0604030504040204" pitchFamily="34" charset="0"/>
          <a:ea typeface="Verdana" panose="020B060403050404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dPt>
            <c:idx val="0"/>
            <c:bubble3D val="0"/>
            <c:spPr>
              <a:solidFill>
                <a:schemeClr val="accent1">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EE0-4C0F-8F46-80955DA42366}"/>
              </c:ext>
            </c:extLst>
          </c:dPt>
          <c:dPt>
            <c:idx val="1"/>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EE0-4C0F-8F46-80955DA42366}"/>
              </c:ext>
            </c:extLst>
          </c:dPt>
          <c:dPt>
            <c:idx val="2"/>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EE0-4C0F-8F46-80955DA42366}"/>
              </c:ext>
            </c:extLst>
          </c:dPt>
          <c:dPt>
            <c:idx val="3"/>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EE0-4C0F-8F46-80955DA42366}"/>
              </c:ext>
            </c:extLst>
          </c:dPt>
          <c:dPt>
            <c:idx val="4"/>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EE0-4C0F-8F46-80955DA42366}"/>
              </c:ext>
            </c:extLst>
          </c:dPt>
          <c:dLbls>
            <c:delete val="1"/>
          </c:dLbls>
          <c:cat>
            <c:strRef>
              <c:f>Hoja1!$A$848:$A$852</c:f>
              <c:strCache>
                <c:ptCount val="5"/>
                <c:pt idx="0">
                  <c:v>CGR</c:v>
                </c:pt>
                <c:pt idx="2">
                  <c:v>PGN</c:v>
                </c:pt>
                <c:pt idx="4">
                  <c:v>Otros</c:v>
                </c:pt>
              </c:strCache>
            </c:strRef>
          </c:cat>
          <c:val>
            <c:numRef>
              <c:f>Hoja1!$B$848:$B$852</c:f>
              <c:numCache>
                <c:formatCode>General</c:formatCode>
                <c:ptCount val="5"/>
                <c:pt idx="0">
                  <c:v>140</c:v>
                </c:pt>
                <c:pt idx="1">
                  <c:v>439</c:v>
                </c:pt>
                <c:pt idx="2">
                  <c:v>38</c:v>
                </c:pt>
                <c:pt idx="3">
                  <c:v>207</c:v>
                </c:pt>
                <c:pt idx="4">
                  <c:v>6</c:v>
                </c:pt>
              </c:numCache>
            </c:numRef>
          </c:val>
          <c:extLst>
            <c:ext xmlns:c16="http://schemas.microsoft.com/office/drawing/2014/chart" uri="{C3380CC4-5D6E-409C-BE32-E72D297353CC}">
              <c16:uniqueId val="{0000000A-4EE0-4C0F-8F46-80955DA42366}"/>
            </c:ext>
          </c:extLst>
        </c:ser>
        <c:ser>
          <c:idx val="1"/>
          <c:order val="1"/>
          <c:dPt>
            <c:idx val="0"/>
            <c:bubble3D val="0"/>
            <c:spPr>
              <a:solidFill>
                <a:schemeClr val="accent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4EE0-4C0F-8F46-80955DA42366}"/>
              </c:ext>
            </c:extLst>
          </c:dPt>
          <c:dPt>
            <c:idx val="1"/>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4EE0-4C0F-8F46-80955DA42366}"/>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4EE0-4C0F-8F46-80955DA42366}"/>
              </c:ext>
            </c:extLst>
          </c:dPt>
          <c:dPt>
            <c:idx val="3"/>
            <c:bubble3D val="0"/>
            <c:spPr>
              <a:solidFill>
                <a:schemeClr val="accent1">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4EE0-4C0F-8F46-80955DA42366}"/>
              </c:ext>
            </c:extLst>
          </c:dPt>
          <c:dPt>
            <c:idx val="4"/>
            <c:bubble3D val="0"/>
            <c:spPr>
              <a:solidFill>
                <a:schemeClr val="bg1">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4EE0-4C0F-8F46-80955DA42366}"/>
              </c:ext>
            </c:extLst>
          </c:dPt>
          <c:dLbls>
            <c:dLbl>
              <c:idx val="0"/>
              <c:layout>
                <c:manualLayout>
                  <c:x val="4.764266748919381E-2"/>
                  <c:y val="0.131358239920849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4EE0-4C0F-8F46-80955DA42366}"/>
                </c:ext>
              </c:extLst>
            </c:dLbl>
            <c:dLbl>
              <c:idx val="2"/>
              <c:layout>
                <c:manualLayout>
                  <c:x val="-0.116459853862474"/>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Verdana" panose="020B0604030504040204" pitchFamily="34" charset="0"/>
                      <a:ea typeface="Verdana" panose="020B0604030504040204" pitchFamily="34" charset="0"/>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0-4EE0-4C0F-8F46-80955DA42366}"/>
                </c:ext>
              </c:extLst>
            </c:dLbl>
            <c:dLbl>
              <c:idx val="4"/>
              <c:layout>
                <c:manualLayout>
                  <c:x val="-7.1464001233790916E-2"/>
                  <c:y val="-9.059188960058606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4-4EE0-4C0F-8F46-80955DA4236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Hoja1!$A$848:$A$852</c:f>
              <c:strCache>
                <c:ptCount val="5"/>
                <c:pt idx="0">
                  <c:v>CGR</c:v>
                </c:pt>
                <c:pt idx="2">
                  <c:v>PGN</c:v>
                </c:pt>
                <c:pt idx="4">
                  <c:v>Otros</c:v>
                </c:pt>
              </c:strCache>
            </c:strRef>
          </c:cat>
          <c:val>
            <c:numRef>
              <c:f>Hoja1!$C$848:$C$852</c:f>
              <c:numCache>
                <c:formatCode>General</c:formatCode>
                <c:ptCount val="5"/>
                <c:pt idx="0" formatCode="0%">
                  <c:v>0.7</c:v>
                </c:pt>
                <c:pt idx="2" formatCode="0%">
                  <c:v>0.3</c:v>
                </c:pt>
                <c:pt idx="4" formatCode="0%">
                  <c:v>7.2289156626506026E-3</c:v>
                </c:pt>
              </c:numCache>
            </c:numRef>
          </c:val>
          <c:extLst>
            <c:ext xmlns:c16="http://schemas.microsoft.com/office/drawing/2014/chart" uri="{C3380CC4-5D6E-409C-BE32-E72D297353CC}">
              <c16:uniqueId val="{00000015-4EE0-4C0F-8F46-80955DA4236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0.jpe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xml"/><Relationship Id="rId1" Type="http://schemas.openxmlformats.org/officeDocument/2006/relationships/slide" Target="../slides/slide8.xml"/><Relationship Id="rId5" Type="http://schemas.openxmlformats.org/officeDocument/2006/relationships/image" Target="../media/image9.png"/><Relationship Id="rId4"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C7B10-7E0C-4AC3-B4A0-1A99181439EA}"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s-CO"/>
        </a:p>
      </dgm:t>
    </dgm:pt>
    <dgm:pt modelId="{AB598BFA-96AC-4B5D-8D6A-1360D32CDB3D}">
      <dgm:prSet phldrT="[Texto]" phldr="0" custT="1"/>
      <dgm:spPr/>
      <dgm:t>
        <a:bodyPr/>
        <a:lstStyle/>
        <a:p>
          <a:r>
            <a:rPr lang="es-MX" sz="1600"/>
            <a:t>1. Rol de Liderazgo Estratégico </a:t>
          </a:r>
          <a:endParaRPr lang="es-CO" sz="1600"/>
        </a:p>
      </dgm:t>
    </dgm:pt>
    <dgm:pt modelId="{3CFC84F4-45B7-4FB8-8911-43ED5B0F8606}" type="parTrans" cxnId="{5DBB6410-61C8-44B2-A0AA-C2E69230B072}">
      <dgm:prSet/>
      <dgm:spPr/>
      <dgm:t>
        <a:bodyPr/>
        <a:lstStyle/>
        <a:p>
          <a:endParaRPr lang="es-CO" sz="1600"/>
        </a:p>
      </dgm:t>
    </dgm:pt>
    <dgm:pt modelId="{C32BD87B-0812-46C9-A5B4-B363F8C24E8D}" type="sibTrans" cxnId="{5DBB6410-61C8-44B2-A0AA-C2E69230B072}">
      <dgm:prSet/>
      <dgm:spPr/>
      <dgm:t>
        <a:bodyPr/>
        <a:lstStyle/>
        <a:p>
          <a:endParaRPr lang="es-CO" sz="1600"/>
        </a:p>
      </dgm:t>
    </dgm:pt>
    <dgm:pt modelId="{A7D4B71D-46ED-4016-B013-2CF7ED7F6AFE}">
      <dgm:prSet phldrT="[Texto]" phldr="0" custT="1"/>
      <dgm:spPr/>
      <dgm:t>
        <a:bodyPr/>
        <a:lstStyle/>
        <a:p>
          <a:r>
            <a:rPr lang="es-MX" sz="1600"/>
            <a:t>2. Rol Enfoque Hacia la Prevención </a:t>
          </a:r>
          <a:endParaRPr lang="es-CO" sz="1600"/>
        </a:p>
      </dgm:t>
    </dgm:pt>
    <dgm:pt modelId="{4B922F54-936B-42A6-89DA-BE1DB79F6EA2}" type="parTrans" cxnId="{06856077-F01B-4FEE-BA52-1730D5AD9379}">
      <dgm:prSet/>
      <dgm:spPr/>
      <dgm:t>
        <a:bodyPr/>
        <a:lstStyle/>
        <a:p>
          <a:endParaRPr lang="es-CO" sz="1600"/>
        </a:p>
      </dgm:t>
    </dgm:pt>
    <dgm:pt modelId="{08269873-519E-4FFF-A2D6-D1D1B0EF380F}" type="sibTrans" cxnId="{06856077-F01B-4FEE-BA52-1730D5AD9379}">
      <dgm:prSet/>
      <dgm:spPr/>
      <dgm:t>
        <a:bodyPr/>
        <a:lstStyle/>
        <a:p>
          <a:endParaRPr lang="es-CO" sz="1600"/>
        </a:p>
      </dgm:t>
    </dgm:pt>
    <dgm:pt modelId="{8F15B875-F46A-4558-A4BB-BC838A74579C}">
      <dgm:prSet phldrT="[Texto]" phldr="0" custT="1"/>
      <dgm:spPr/>
      <dgm:t>
        <a:bodyPr/>
        <a:lstStyle/>
        <a:p>
          <a:r>
            <a:rPr lang="es-MX" sz="1600"/>
            <a:t>3. Rol Evaluación de la Gestión del Riesgo </a:t>
          </a:r>
          <a:endParaRPr lang="es-CO" sz="1600"/>
        </a:p>
      </dgm:t>
    </dgm:pt>
    <dgm:pt modelId="{20EA6977-FB21-4942-A595-150A1594BD94}" type="parTrans" cxnId="{90B83857-5A5D-4864-A70B-04BB14DC6510}">
      <dgm:prSet/>
      <dgm:spPr/>
      <dgm:t>
        <a:bodyPr/>
        <a:lstStyle/>
        <a:p>
          <a:endParaRPr lang="es-CO" sz="1600"/>
        </a:p>
      </dgm:t>
    </dgm:pt>
    <dgm:pt modelId="{08921278-4F30-4641-8F59-61A8A33C1E94}" type="sibTrans" cxnId="{90B83857-5A5D-4864-A70B-04BB14DC6510}">
      <dgm:prSet/>
      <dgm:spPr/>
      <dgm:t>
        <a:bodyPr/>
        <a:lstStyle/>
        <a:p>
          <a:endParaRPr lang="es-CO" sz="1600"/>
        </a:p>
      </dgm:t>
    </dgm:pt>
    <dgm:pt modelId="{F050B3E6-2955-4651-B652-5AF68F34E1BD}">
      <dgm:prSet phldrT="[Texto]" phldr="0" custT="1"/>
      <dgm:spPr/>
      <dgm:t>
        <a:bodyPr/>
        <a:lstStyle/>
        <a:p>
          <a:r>
            <a:rPr lang="es-MX" sz="1600"/>
            <a:t>4. Rol Evaluación y Seguimiento</a:t>
          </a:r>
          <a:endParaRPr lang="es-CO" sz="1600"/>
        </a:p>
      </dgm:t>
    </dgm:pt>
    <dgm:pt modelId="{8EF0F26E-5073-4E99-B9CD-982D84C04E0C}" type="parTrans" cxnId="{3090610B-24F2-4B85-8DFA-15190222DB16}">
      <dgm:prSet/>
      <dgm:spPr/>
      <dgm:t>
        <a:bodyPr/>
        <a:lstStyle/>
        <a:p>
          <a:endParaRPr lang="es-CO" sz="1600"/>
        </a:p>
      </dgm:t>
    </dgm:pt>
    <dgm:pt modelId="{E6AE0A77-DD5A-44AD-A34D-0741DB6AA11B}" type="sibTrans" cxnId="{3090610B-24F2-4B85-8DFA-15190222DB16}">
      <dgm:prSet/>
      <dgm:spPr/>
      <dgm:t>
        <a:bodyPr/>
        <a:lstStyle/>
        <a:p>
          <a:endParaRPr lang="es-CO" sz="1600"/>
        </a:p>
      </dgm:t>
    </dgm:pt>
    <dgm:pt modelId="{02C9BC0E-7147-4DFE-A1D1-13CDFA22BA9B}">
      <dgm:prSet phldrT="[Texto]" phldr="0" custT="1"/>
      <dgm:spPr/>
      <dgm:t>
        <a:bodyPr/>
        <a:lstStyle/>
        <a:p>
          <a:r>
            <a:rPr lang="es-MX" sz="1600"/>
            <a:t>5. Rol Relación con Entes Externos</a:t>
          </a:r>
          <a:endParaRPr lang="es-CO" sz="1600"/>
        </a:p>
      </dgm:t>
    </dgm:pt>
    <dgm:pt modelId="{1F03EA27-3425-4AF0-ABAF-7E2D03916D65}" type="parTrans" cxnId="{26286487-E2B6-490A-BC57-68DC7B55F107}">
      <dgm:prSet/>
      <dgm:spPr/>
      <dgm:t>
        <a:bodyPr/>
        <a:lstStyle/>
        <a:p>
          <a:endParaRPr lang="es-CO" sz="1600"/>
        </a:p>
      </dgm:t>
    </dgm:pt>
    <dgm:pt modelId="{3085C20E-1E10-4D7A-82F6-7397EFABEB27}" type="sibTrans" cxnId="{26286487-E2B6-490A-BC57-68DC7B55F107}">
      <dgm:prSet/>
      <dgm:spPr/>
      <dgm:t>
        <a:bodyPr/>
        <a:lstStyle/>
        <a:p>
          <a:endParaRPr lang="es-CO" sz="1600"/>
        </a:p>
      </dgm:t>
    </dgm:pt>
    <dgm:pt modelId="{4BFB1602-CA9C-4798-A494-B20CEF55D9A4}" type="pres">
      <dgm:prSet presAssocID="{C51C7B10-7E0C-4AC3-B4A0-1A99181439EA}" presName="linearFlow" presStyleCnt="0">
        <dgm:presLayoutVars>
          <dgm:dir/>
          <dgm:resizeHandles val="exact"/>
        </dgm:presLayoutVars>
      </dgm:prSet>
      <dgm:spPr/>
    </dgm:pt>
    <dgm:pt modelId="{A444C7B4-4E85-4F27-9314-E835ACAA9400}" type="pres">
      <dgm:prSet presAssocID="{AB598BFA-96AC-4B5D-8D6A-1360D32CDB3D}" presName="composite" presStyleCnt="0"/>
      <dgm:spPr/>
    </dgm:pt>
    <dgm:pt modelId="{5E9D2EF1-32B0-4FFF-974E-A2F64989D4A3}" type="pres">
      <dgm:prSet presAssocID="{AB598BFA-96AC-4B5D-8D6A-1360D32CDB3D}" presName="imgShp" presStyleLbl="fgImgPlace1" presStyleIdx="0" presStyleCnt="5"/>
      <dgm:spPr/>
    </dgm:pt>
    <dgm:pt modelId="{2D42A123-1240-45F8-B4DD-967022A0799E}" type="pres">
      <dgm:prSet presAssocID="{AB598BFA-96AC-4B5D-8D6A-1360D32CDB3D}" presName="txShp" presStyleLbl="node1" presStyleIdx="0" presStyleCnt="5">
        <dgm:presLayoutVars>
          <dgm:bulletEnabled val="1"/>
        </dgm:presLayoutVars>
      </dgm:prSet>
      <dgm:spPr/>
    </dgm:pt>
    <dgm:pt modelId="{75F6BD82-3661-4425-BA38-04AF8EAECEEB}" type="pres">
      <dgm:prSet presAssocID="{C32BD87B-0812-46C9-A5B4-B363F8C24E8D}" presName="spacing" presStyleCnt="0"/>
      <dgm:spPr/>
    </dgm:pt>
    <dgm:pt modelId="{82B7EA14-9202-434D-ABD6-DF5FB6CA6D60}" type="pres">
      <dgm:prSet presAssocID="{A7D4B71D-46ED-4016-B013-2CF7ED7F6AFE}" presName="composite" presStyleCnt="0"/>
      <dgm:spPr/>
    </dgm:pt>
    <dgm:pt modelId="{ACE319E6-A718-46EA-A1AB-5DDE55531F5A}" type="pres">
      <dgm:prSet presAssocID="{A7D4B71D-46ED-4016-B013-2CF7ED7F6AFE}" presName="imgShp" presStyleLbl="fgImgPlace1" presStyleIdx="1" presStyleCnt="5"/>
      <dgm:spPr/>
    </dgm:pt>
    <dgm:pt modelId="{50A1E12B-C0F1-4A76-A5CC-94C8AD95ABD3}" type="pres">
      <dgm:prSet presAssocID="{A7D4B71D-46ED-4016-B013-2CF7ED7F6AFE}" presName="txShp" presStyleLbl="node1" presStyleIdx="1" presStyleCnt="5">
        <dgm:presLayoutVars>
          <dgm:bulletEnabled val="1"/>
        </dgm:presLayoutVars>
      </dgm:prSet>
      <dgm:spPr/>
    </dgm:pt>
    <dgm:pt modelId="{823096FD-3441-4DB1-A679-B6F3890E833D}" type="pres">
      <dgm:prSet presAssocID="{08269873-519E-4FFF-A2D6-D1D1B0EF380F}" presName="spacing" presStyleCnt="0"/>
      <dgm:spPr/>
    </dgm:pt>
    <dgm:pt modelId="{42D2EE4E-EB48-4310-AE32-A6F73AACD86A}" type="pres">
      <dgm:prSet presAssocID="{8F15B875-F46A-4558-A4BB-BC838A74579C}" presName="composite" presStyleCnt="0"/>
      <dgm:spPr/>
    </dgm:pt>
    <dgm:pt modelId="{8F4F1805-B2BF-4A1F-A28B-2C25F17A0813}" type="pres">
      <dgm:prSet presAssocID="{8F15B875-F46A-4558-A4BB-BC838A74579C}" presName="imgShp" presStyleLbl="fgImgPlace1" presStyleIdx="2" presStyleCnt="5"/>
      <dgm:spPr/>
    </dgm:pt>
    <dgm:pt modelId="{AB92D1BD-E784-464C-92FE-C7646615FBDA}" type="pres">
      <dgm:prSet presAssocID="{8F15B875-F46A-4558-A4BB-BC838A74579C}" presName="txShp" presStyleLbl="node1" presStyleIdx="2" presStyleCnt="5">
        <dgm:presLayoutVars>
          <dgm:bulletEnabled val="1"/>
        </dgm:presLayoutVars>
      </dgm:prSet>
      <dgm:spPr/>
    </dgm:pt>
    <dgm:pt modelId="{409B6C74-2638-48F2-8006-F1A79B4DD93B}" type="pres">
      <dgm:prSet presAssocID="{08921278-4F30-4641-8F59-61A8A33C1E94}" presName="spacing" presStyleCnt="0"/>
      <dgm:spPr/>
    </dgm:pt>
    <dgm:pt modelId="{6E635A16-BC17-4203-8ACF-400D30EED7CD}" type="pres">
      <dgm:prSet presAssocID="{F050B3E6-2955-4651-B652-5AF68F34E1BD}" presName="composite" presStyleCnt="0"/>
      <dgm:spPr/>
    </dgm:pt>
    <dgm:pt modelId="{A75648C3-03C1-4434-8B11-C11DCA801039}" type="pres">
      <dgm:prSet presAssocID="{F050B3E6-2955-4651-B652-5AF68F34E1BD}" presName="imgShp" presStyleLbl="fgImgPlace1" presStyleIdx="3" presStyleCnt="5"/>
      <dgm:spPr/>
    </dgm:pt>
    <dgm:pt modelId="{AFA4743B-AD19-43AC-989D-CBE9AA5203AD}" type="pres">
      <dgm:prSet presAssocID="{F050B3E6-2955-4651-B652-5AF68F34E1BD}" presName="txShp" presStyleLbl="node1" presStyleIdx="3" presStyleCnt="5">
        <dgm:presLayoutVars>
          <dgm:bulletEnabled val="1"/>
        </dgm:presLayoutVars>
      </dgm:prSet>
      <dgm:spPr/>
    </dgm:pt>
    <dgm:pt modelId="{045CC686-8FD0-4435-B41D-83B657898FC0}" type="pres">
      <dgm:prSet presAssocID="{E6AE0A77-DD5A-44AD-A34D-0741DB6AA11B}" presName="spacing" presStyleCnt="0"/>
      <dgm:spPr/>
    </dgm:pt>
    <dgm:pt modelId="{B2F9DE7B-0AFB-416E-BB34-E9338502C616}" type="pres">
      <dgm:prSet presAssocID="{02C9BC0E-7147-4DFE-A1D1-13CDFA22BA9B}" presName="composite" presStyleCnt="0"/>
      <dgm:spPr/>
    </dgm:pt>
    <dgm:pt modelId="{9FEB14CD-92C9-4232-92BF-13F91BD5DF41}" type="pres">
      <dgm:prSet presAssocID="{02C9BC0E-7147-4DFE-A1D1-13CDFA22BA9B}" presName="imgShp" presStyleLbl="fgImgPlace1" presStyleIdx="4" presStyleCnt="5"/>
      <dgm:spPr/>
    </dgm:pt>
    <dgm:pt modelId="{5179CE32-8A0E-49C5-BE52-28805A540A3B}" type="pres">
      <dgm:prSet presAssocID="{02C9BC0E-7147-4DFE-A1D1-13CDFA22BA9B}" presName="txShp" presStyleLbl="node1" presStyleIdx="4" presStyleCnt="5">
        <dgm:presLayoutVars>
          <dgm:bulletEnabled val="1"/>
        </dgm:presLayoutVars>
      </dgm:prSet>
      <dgm:spPr/>
    </dgm:pt>
  </dgm:ptLst>
  <dgm:cxnLst>
    <dgm:cxn modelId="{3090610B-24F2-4B85-8DFA-15190222DB16}" srcId="{C51C7B10-7E0C-4AC3-B4A0-1A99181439EA}" destId="{F050B3E6-2955-4651-B652-5AF68F34E1BD}" srcOrd="3" destOrd="0" parTransId="{8EF0F26E-5073-4E99-B9CD-982D84C04E0C}" sibTransId="{E6AE0A77-DD5A-44AD-A34D-0741DB6AA11B}"/>
    <dgm:cxn modelId="{5DBB6410-61C8-44B2-A0AA-C2E69230B072}" srcId="{C51C7B10-7E0C-4AC3-B4A0-1A99181439EA}" destId="{AB598BFA-96AC-4B5D-8D6A-1360D32CDB3D}" srcOrd="0" destOrd="0" parTransId="{3CFC84F4-45B7-4FB8-8911-43ED5B0F8606}" sibTransId="{C32BD87B-0812-46C9-A5B4-B363F8C24E8D}"/>
    <dgm:cxn modelId="{4A334347-635D-4B83-AADE-6F8FE3C78A3F}" type="presOf" srcId="{F050B3E6-2955-4651-B652-5AF68F34E1BD}" destId="{AFA4743B-AD19-43AC-989D-CBE9AA5203AD}" srcOrd="0" destOrd="0" presId="urn:microsoft.com/office/officeart/2005/8/layout/vList3"/>
    <dgm:cxn modelId="{90B83857-5A5D-4864-A70B-04BB14DC6510}" srcId="{C51C7B10-7E0C-4AC3-B4A0-1A99181439EA}" destId="{8F15B875-F46A-4558-A4BB-BC838A74579C}" srcOrd="2" destOrd="0" parTransId="{20EA6977-FB21-4942-A595-150A1594BD94}" sibTransId="{08921278-4F30-4641-8F59-61A8A33C1E94}"/>
    <dgm:cxn modelId="{06856077-F01B-4FEE-BA52-1730D5AD9379}" srcId="{C51C7B10-7E0C-4AC3-B4A0-1A99181439EA}" destId="{A7D4B71D-46ED-4016-B013-2CF7ED7F6AFE}" srcOrd="1" destOrd="0" parTransId="{4B922F54-936B-42A6-89DA-BE1DB79F6EA2}" sibTransId="{08269873-519E-4FFF-A2D6-D1D1B0EF380F}"/>
    <dgm:cxn modelId="{9D07987F-8023-4A9A-804C-200EE19AF150}" type="presOf" srcId="{C51C7B10-7E0C-4AC3-B4A0-1A99181439EA}" destId="{4BFB1602-CA9C-4798-A494-B20CEF55D9A4}" srcOrd="0" destOrd="0" presId="urn:microsoft.com/office/officeart/2005/8/layout/vList3"/>
    <dgm:cxn modelId="{26286487-E2B6-490A-BC57-68DC7B55F107}" srcId="{C51C7B10-7E0C-4AC3-B4A0-1A99181439EA}" destId="{02C9BC0E-7147-4DFE-A1D1-13CDFA22BA9B}" srcOrd="4" destOrd="0" parTransId="{1F03EA27-3425-4AF0-ABAF-7E2D03916D65}" sibTransId="{3085C20E-1E10-4D7A-82F6-7397EFABEB27}"/>
    <dgm:cxn modelId="{4D93118F-36B7-49CE-9CC8-807838620135}" type="presOf" srcId="{A7D4B71D-46ED-4016-B013-2CF7ED7F6AFE}" destId="{50A1E12B-C0F1-4A76-A5CC-94C8AD95ABD3}" srcOrd="0" destOrd="0" presId="urn:microsoft.com/office/officeart/2005/8/layout/vList3"/>
    <dgm:cxn modelId="{48C272CF-713C-451D-8FDD-0780FA368B4F}" type="presOf" srcId="{02C9BC0E-7147-4DFE-A1D1-13CDFA22BA9B}" destId="{5179CE32-8A0E-49C5-BE52-28805A540A3B}" srcOrd="0" destOrd="0" presId="urn:microsoft.com/office/officeart/2005/8/layout/vList3"/>
    <dgm:cxn modelId="{28870ED8-407A-4559-A6BF-C2AC9637A151}" type="presOf" srcId="{8F15B875-F46A-4558-A4BB-BC838A74579C}" destId="{AB92D1BD-E784-464C-92FE-C7646615FBDA}" srcOrd="0" destOrd="0" presId="urn:microsoft.com/office/officeart/2005/8/layout/vList3"/>
    <dgm:cxn modelId="{9E7638E1-2F65-4FEC-9139-BA45B4BECEED}" type="presOf" srcId="{AB598BFA-96AC-4B5D-8D6A-1360D32CDB3D}" destId="{2D42A123-1240-45F8-B4DD-967022A0799E}" srcOrd="0" destOrd="0" presId="urn:microsoft.com/office/officeart/2005/8/layout/vList3"/>
    <dgm:cxn modelId="{017573FD-2171-4DD6-9E33-1F7A95A6D306}" type="presParOf" srcId="{4BFB1602-CA9C-4798-A494-B20CEF55D9A4}" destId="{A444C7B4-4E85-4F27-9314-E835ACAA9400}" srcOrd="0" destOrd="0" presId="urn:microsoft.com/office/officeart/2005/8/layout/vList3"/>
    <dgm:cxn modelId="{FBF5615F-9DE8-451C-B120-C93978A36301}" type="presParOf" srcId="{A444C7B4-4E85-4F27-9314-E835ACAA9400}" destId="{5E9D2EF1-32B0-4FFF-974E-A2F64989D4A3}" srcOrd="0" destOrd="0" presId="urn:microsoft.com/office/officeart/2005/8/layout/vList3"/>
    <dgm:cxn modelId="{88C007A7-E2CA-4DF6-A093-C7DCF9ED0B1A}" type="presParOf" srcId="{A444C7B4-4E85-4F27-9314-E835ACAA9400}" destId="{2D42A123-1240-45F8-B4DD-967022A0799E}" srcOrd="1" destOrd="0" presId="urn:microsoft.com/office/officeart/2005/8/layout/vList3"/>
    <dgm:cxn modelId="{62C5A3C5-4299-46DC-BCD5-B23F84416D36}" type="presParOf" srcId="{4BFB1602-CA9C-4798-A494-B20CEF55D9A4}" destId="{75F6BD82-3661-4425-BA38-04AF8EAECEEB}" srcOrd="1" destOrd="0" presId="urn:microsoft.com/office/officeart/2005/8/layout/vList3"/>
    <dgm:cxn modelId="{0B3FC91C-7142-413D-AD19-979E429B4236}" type="presParOf" srcId="{4BFB1602-CA9C-4798-A494-B20CEF55D9A4}" destId="{82B7EA14-9202-434D-ABD6-DF5FB6CA6D60}" srcOrd="2" destOrd="0" presId="urn:microsoft.com/office/officeart/2005/8/layout/vList3"/>
    <dgm:cxn modelId="{5160EE7C-C3D3-4B46-8DBE-2D0C73245C0D}" type="presParOf" srcId="{82B7EA14-9202-434D-ABD6-DF5FB6CA6D60}" destId="{ACE319E6-A718-46EA-A1AB-5DDE55531F5A}" srcOrd="0" destOrd="0" presId="urn:microsoft.com/office/officeart/2005/8/layout/vList3"/>
    <dgm:cxn modelId="{142B7115-7B4B-4800-8051-21263032FEB1}" type="presParOf" srcId="{82B7EA14-9202-434D-ABD6-DF5FB6CA6D60}" destId="{50A1E12B-C0F1-4A76-A5CC-94C8AD95ABD3}" srcOrd="1" destOrd="0" presId="urn:microsoft.com/office/officeart/2005/8/layout/vList3"/>
    <dgm:cxn modelId="{F49B14CB-CC05-4D95-9C85-1DAFB5ECB18D}" type="presParOf" srcId="{4BFB1602-CA9C-4798-A494-B20CEF55D9A4}" destId="{823096FD-3441-4DB1-A679-B6F3890E833D}" srcOrd="3" destOrd="0" presId="urn:microsoft.com/office/officeart/2005/8/layout/vList3"/>
    <dgm:cxn modelId="{A9B34C4C-8BAC-44F3-A94E-F7E461D63244}" type="presParOf" srcId="{4BFB1602-CA9C-4798-A494-B20CEF55D9A4}" destId="{42D2EE4E-EB48-4310-AE32-A6F73AACD86A}" srcOrd="4" destOrd="0" presId="urn:microsoft.com/office/officeart/2005/8/layout/vList3"/>
    <dgm:cxn modelId="{72168CDB-35D1-4915-9043-B1926B3B11C5}" type="presParOf" srcId="{42D2EE4E-EB48-4310-AE32-A6F73AACD86A}" destId="{8F4F1805-B2BF-4A1F-A28B-2C25F17A0813}" srcOrd="0" destOrd="0" presId="urn:microsoft.com/office/officeart/2005/8/layout/vList3"/>
    <dgm:cxn modelId="{D399DD99-D53E-44B2-9335-CC2AE95D67A9}" type="presParOf" srcId="{42D2EE4E-EB48-4310-AE32-A6F73AACD86A}" destId="{AB92D1BD-E784-464C-92FE-C7646615FBDA}" srcOrd="1" destOrd="0" presId="urn:microsoft.com/office/officeart/2005/8/layout/vList3"/>
    <dgm:cxn modelId="{503F1583-1F6C-490C-BD90-BDB01E8757B7}" type="presParOf" srcId="{4BFB1602-CA9C-4798-A494-B20CEF55D9A4}" destId="{409B6C74-2638-48F2-8006-F1A79B4DD93B}" srcOrd="5" destOrd="0" presId="urn:microsoft.com/office/officeart/2005/8/layout/vList3"/>
    <dgm:cxn modelId="{25C7FF3D-6E6F-454E-B584-ED63B0068536}" type="presParOf" srcId="{4BFB1602-CA9C-4798-A494-B20CEF55D9A4}" destId="{6E635A16-BC17-4203-8ACF-400D30EED7CD}" srcOrd="6" destOrd="0" presId="urn:microsoft.com/office/officeart/2005/8/layout/vList3"/>
    <dgm:cxn modelId="{A2AAFBD8-F7B3-4BC3-839D-0844B7DE8D86}" type="presParOf" srcId="{6E635A16-BC17-4203-8ACF-400D30EED7CD}" destId="{A75648C3-03C1-4434-8B11-C11DCA801039}" srcOrd="0" destOrd="0" presId="urn:microsoft.com/office/officeart/2005/8/layout/vList3"/>
    <dgm:cxn modelId="{B2F2FA9B-BFAF-4D5E-8EB6-22A3BC7CAFDA}" type="presParOf" srcId="{6E635A16-BC17-4203-8ACF-400D30EED7CD}" destId="{AFA4743B-AD19-43AC-989D-CBE9AA5203AD}" srcOrd="1" destOrd="0" presId="urn:microsoft.com/office/officeart/2005/8/layout/vList3"/>
    <dgm:cxn modelId="{30F556B3-BEC0-4B52-AC1E-7972D94D1799}" type="presParOf" srcId="{4BFB1602-CA9C-4798-A494-B20CEF55D9A4}" destId="{045CC686-8FD0-4435-B41D-83B657898FC0}" srcOrd="7" destOrd="0" presId="urn:microsoft.com/office/officeart/2005/8/layout/vList3"/>
    <dgm:cxn modelId="{486F1940-47D8-405E-A6BB-B2E44697A5C0}" type="presParOf" srcId="{4BFB1602-CA9C-4798-A494-B20CEF55D9A4}" destId="{B2F9DE7B-0AFB-416E-BB34-E9338502C616}" srcOrd="8" destOrd="0" presId="urn:microsoft.com/office/officeart/2005/8/layout/vList3"/>
    <dgm:cxn modelId="{09E40793-4EAA-4E43-AD31-9B7832685FA0}" type="presParOf" srcId="{B2F9DE7B-0AFB-416E-BB34-E9338502C616}" destId="{9FEB14CD-92C9-4232-92BF-13F91BD5DF41}" srcOrd="0" destOrd="0" presId="urn:microsoft.com/office/officeart/2005/8/layout/vList3"/>
    <dgm:cxn modelId="{6BEBE646-A189-4CD0-9F2E-367B112679E7}" type="presParOf" srcId="{B2F9DE7B-0AFB-416E-BB34-E9338502C616}" destId="{5179CE32-8A0E-49C5-BE52-28805A540A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2C274C-6CFB-4322-98B8-7549C503B33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FE1D63F0-07D7-4B50-AB55-4F857378E08A}">
      <dgm:prSet phldrT="[Texto]" custT="1"/>
      <dgm:spPr>
        <a:ln w="38100">
          <a:solidFill>
            <a:srgbClr val="FFFF00"/>
          </a:solidFill>
        </a:ln>
      </dgm:spPr>
      <dgm:t>
        <a:bodyPr/>
        <a:lstStyle/>
        <a:p>
          <a:r>
            <a:rPr lang="es-CO" sz="1400">
              <a:latin typeface="Verdana" panose="020B0604030504040204" pitchFamily="34" charset="0"/>
              <a:ea typeface="Verdana" panose="020B0604030504040204" pitchFamily="34" charset="0"/>
            </a:rPr>
            <a:t>Rol Liderazgo Estratégico </a:t>
          </a:r>
        </a:p>
      </dgm:t>
    </dgm:pt>
    <dgm:pt modelId="{A6C30480-F37D-4015-BFA5-33C1C8D2DD1E}" type="parTrans" cxnId="{E77BF375-AAAF-4A4E-BDBF-4E5202220BC7}">
      <dgm:prSet/>
      <dgm:spPr/>
      <dgm:t>
        <a:bodyPr/>
        <a:lstStyle/>
        <a:p>
          <a:endParaRPr lang="es-CO" sz="1400">
            <a:latin typeface="Verdana" panose="020B0604030504040204" pitchFamily="34" charset="0"/>
            <a:ea typeface="Verdana" panose="020B0604030504040204" pitchFamily="34" charset="0"/>
          </a:endParaRPr>
        </a:p>
      </dgm:t>
    </dgm:pt>
    <dgm:pt modelId="{73562D89-5320-4A2F-A985-875D378F89BA}" type="sibTrans" cxnId="{E77BF375-AAAF-4A4E-BDBF-4E5202220BC7}">
      <dgm:prSet/>
      <dgm:spPr/>
      <dgm:t>
        <a:bodyPr/>
        <a:lstStyle/>
        <a:p>
          <a:endParaRPr lang="es-CO" sz="1400">
            <a:latin typeface="Verdana" panose="020B0604030504040204" pitchFamily="34" charset="0"/>
            <a:ea typeface="Verdana" panose="020B0604030504040204" pitchFamily="34" charset="0"/>
          </a:endParaRPr>
        </a:p>
      </dgm:t>
    </dgm:pt>
    <dgm:pt modelId="{29F18C5F-1EAA-411E-8084-EC041750CFFD}">
      <dgm:prSet phldrT="[Texto]" custT="1"/>
      <dgm:spPr>
        <a:ln w="38100">
          <a:solidFill>
            <a:schemeClr val="accent1">
              <a:lumMod val="60000"/>
              <a:lumOff val="40000"/>
            </a:schemeClr>
          </a:solidFill>
        </a:ln>
      </dgm:spPr>
      <dgm:t>
        <a:bodyPr/>
        <a:lstStyle/>
        <a:p>
          <a:r>
            <a:rPr lang="es-CO" sz="1400">
              <a:latin typeface="Verdana" panose="020B0604030504040204" pitchFamily="34" charset="0"/>
              <a:ea typeface="Verdana" panose="020B0604030504040204" pitchFamily="34" charset="0"/>
            </a:rPr>
            <a:t>Rol Enfoque Hacia la Prevención </a:t>
          </a:r>
        </a:p>
      </dgm:t>
    </dgm:pt>
    <dgm:pt modelId="{8221756F-3847-4402-9E52-31FBF16F81B4}" type="parTrans" cxnId="{58002A50-70E6-432D-B0EF-2F611FE9C084}">
      <dgm:prSet/>
      <dgm:spPr/>
      <dgm:t>
        <a:bodyPr/>
        <a:lstStyle/>
        <a:p>
          <a:endParaRPr lang="es-CO" sz="1400">
            <a:latin typeface="Verdana" panose="020B0604030504040204" pitchFamily="34" charset="0"/>
            <a:ea typeface="Verdana" panose="020B0604030504040204" pitchFamily="34" charset="0"/>
          </a:endParaRPr>
        </a:p>
      </dgm:t>
    </dgm:pt>
    <dgm:pt modelId="{20A5D60F-4C5B-4C27-BF68-A6E480EDC716}" type="sibTrans" cxnId="{58002A50-70E6-432D-B0EF-2F611FE9C084}">
      <dgm:prSet/>
      <dgm:spPr/>
      <dgm:t>
        <a:bodyPr/>
        <a:lstStyle/>
        <a:p>
          <a:endParaRPr lang="es-CO" sz="1400">
            <a:latin typeface="Verdana" panose="020B0604030504040204" pitchFamily="34" charset="0"/>
            <a:ea typeface="Verdana" panose="020B0604030504040204" pitchFamily="34" charset="0"/>
          </a:endParaRPr>
        </a:p>
      </dgm:t>
    </dgm:pt>
    <dgm:pt modelId="{1E3F8DAB-3CC1-4452-B07E-38EE237276E0}">
      <dgm:prSet phldrT="[Texto]" custT="1"/>
      <dgm:spPr>
        <a:ln w="38100">
          <a:solidFill>
            <a:srgbClr val="00B050"/>
          </a:solidFill>
        </a:ln>
      </dgm:spPr>
      <dgm:t>
        <a:bodyPr/>
        <a:lstStyle/>
        <a:p>
          <a:r>
            <a:rPr lang="es-CO" sz="1400">
              <a:latin typeface="Verdana" panose="020B0604030504040204" pitchFamily="34" charset="0"/>
              <a:ea typeface="Verdana" panose="020B0604030504040204" pitchFamily="34" charset="0"/>
            </a:rPr>
            <a:t>Rol Evaluación Gestión del Riesgo </a:t>
          </a:r>
        </a:p>
      </dgm:t>
    </dgm:pt>
    <dgm:pt modelId="{8D265297-BD8A-4C61-A089-6B6455FDF13B}" type="parTrans" cxnId="{DACC8B30-EEF5-475A-B73F-68E8E6530D80}">
      <dgm:prSet/>
      <dgm:spPr/>
      <dgm:t>
        <a:bodyPr/>
        <a:lstStyle/>
        <a:p>
          <a:endParaRPr lang="es-CO" sz="1400">
            <a:latin typeface="Verdana" panose="020B0604030504040204" pitchFamily="34" charset="0"/>
            <a:ea typeface="Verdana" panose="020B0604030504040204" pitchFamily="34" charset="0"/>
          </a:endParaRPr>
        </a:p>
      </dgm:t>
    </dgm:pt>
    <dgm:pt modelId="{25F14B69-26D3-4C14-B646-104F55CCB795}" type="sibTrans" cxnId="{DACC8B30-EEF5-475A-B73F-68E8E6530D80}">
      <dgm:prSet/>
      <dgm:spPr/>
      <dgm:t>
        <a:bodyPr/>
        <a:lstStyle/>
        <a:p>
          <a:endParaRPr lang="es-CO" sz="1400">
            <a:latin typeface="Verdana" panose="020B0604030504040204" pitchFamily="34" charset="0"/>
            <a:ea typeface="Verdana" panose="020B0604030504040204" pitchFamily="34" charset="0"/>
          </a:endParaRPr>
        </a:p>
      </dgm:t>
    </dgm:pt>
    <dgm:pt modelId="{BE110F2D-2D38-4055-8589-C6DD8BEA5CA8}">
      <dgm:prSet phldrT="[Texto]" custT="1"/>
      <dgm:spPr>
        <a:ln w="38100">
          <a:solidFill>
            <a:srgbClr val="FD0BF1"/>
          </a:solidFill>
        </a:ln>
      </dgm:spPr>
      <dgm:t>
        <a:bodyPr/>
        <a:lstStyle/>
        <a:p>
          <a:r>
            <a:rPr lang="es-CO" sz="1400">
              <a:latin typeface="Verdana" panose="020B0604030504040204" pitchFamily="34" charset="0"/>
              <a:ea typeface="Verdana" panose="020B0604030504040204" pitchFamily="34" charset="0"/>
            </a:rPr>
            <a:t>Rol Evaluación y Seguimiento </a:t>
          </a:r>
        </a:p>
      </dgm:t>
    </dgm:pt>
    <dgm:pt modelId="{7FAA2963-EC53-4553-BA5F-826718895F5E}" type="parTrans" cxnId="{7EB53A03-0763-4CE0-83D3-454DF999568A}">
      <dgm:prSet/>
      <dgm:spPr/>
      <dgm:t>
        <a:bodyPr/>
        <a:lstStyle/>
        <a:p>
          <a:endParaRPr lang="es-CO" sz="1400">
            <a:latin typeface="Verdana" panose="020B0604030504040204" pitchFamily="34" charset="0"/>
            <a:ea typeface="Verdana" panose="020B0604030504040204" pitchFamily="34" charset="0"/>
          </a:endParaRPr>
        </a:p>
      </dgm:t>
    </dgm:pt>
    <dgm:pt modelId="{E9CA3CC4-59D1-4CDC-A2BB-947438F2FA3B}" type="sibTrans" cxnId="{7EB53A03-0763-4CE0-83D3-454DF999568A}">
      <dgm:prSet/>
      <dgm:spPr/>
      <dgm:t>
        <a:bodyPr/>
        <a:lstStyle/>
        <a:p>
          <a:endParaRPr lang="es-CO" sz="1400">
            <a:latin typeface="Verdana" panose="020B0604030504040204" pitchFamily="34" charset="0"/>
            <a:ea typeface="Verdana" panose="020B0604030504040204" pitchFamily="34" charset="0"/>
          </a:endParaRPr>
        </a:p>
      </dgm:t>
    </dgm:pt>
    <dgm:pt modelId="{0B8B7FE1-036C-4B8E-8A61-4A9E634C42EA}">
      <dgm:prSet phldrT="[Texto]" custT="1"/>
      <dgm:spPr>
        <a:ln w="38100">
          <a:solidFill>
            <a:schemeClr val="accent5">
              <a:lumMod val="50000"/>
            </a:schemeClr>
          </a:solidFill>
        </a:ln>
      </dgm:spPr>
      <dgm:t>
        <a:bodyPr/>
        <a:lstStyle/>
        <a:p>
          <a:r>
            <a:rPr lang="es-CO" sz="1400">
              <a:latin typeface="Verdana" panose="020B0604030504040204" pitchFamily="34" charset="0"/>
              <a:ea typeface="Verdana" panose="020B0604030504040204" pitchFamily="34" charset="0"/>
            </a:rPr>
            <a:t>Rol Relación con Entes Externos de Control  </a:t>
          </a:r>
        </a:p>
      </dgm:t>
    </dgm:pt>
    <dgm:pt modelId="{1B82228B-80A8-46FB-9637-5C725243A3A5}" type="parTrans" cxnId="{A08CEFE7-5126-4D33-BC34-95CEB81E2C9A}">
      <dgm:prSet/>
      <dgm:spPr/>
      <dgm:t>
        <a:bodyPr/>
        <a:lstStyle/>
        <a:p>
          <a:endParaRPr lang="es-CO" sz="1400">
            <a:latin typeface="Verdana" panose="020B0604030504040204" pitchFamily="34" charset="0"/>
            <a:ea typeface="Verdana" panose="020B0604030504040204" pitchFamily="34" charset="0"/>
          </a:endParaRPr>
        </a:p>
      </dgm:t>
    </dgm:pt>
    <dgm:pt modelId="{380A8984-0A44-4BD1-9010-DAFBA3923086}" type="sibTrans" cxnId="{A08CEFE7-5126-4D33-BC34-95CEB81E2C9A}">
      <dgm:prSet/>
      <dgm:spPr/>
      <dgm:t>
        <a:bodyPr/>
        <a:lstStyle/>
        <a:p>
          <a:endParaRPr lang="es-CO" sz="1400">
            <a:latin typeface="Verdana" panose="020B0604030504040204" pitchFamily="34" charset="0"/>
            <a:ea typeface="Verdana" panose="020B0604030504040204" pitchFamily="34" charset="0"/>
          </a:endParaRPr>
        </a:p>
      </dgm:t>
    </dgm:pt>
    <dgm:pt modelId="{E8A06E1A-2E40-4E94-987F-68D924D58229}" type="pres">
      <dgm:prSet presAssocID="{432C274C-6CFB-4322-98B8-7549C503B33F}" presName="Name0" presStyleCnt="0">
        <dgm:presLayoutVars>
          <dgm:dir/>
          <dgm:resizeHandles val="exact"/>
        </dgm:presLayoutVars>
      </dgm:prSet>
      <dgm:spPr/>
    </dgm:pt>
    <dgm:pt modelId="{4084CACD-E54E-464E-82EA-A422087539F1}" type="pres">
      <dgm:prSet presAssocID="{FE1D63F0-07D7-4B50-AB55-4F857378E08A}" presName="composite" presStyleCnt="0"/>
      <dgm:spPr/>
    </dgm:pt>
    <dgm:pt modelId="{9A526D36-B3E5-4408-BF10-AA18C101A140}" type="pres">
      <dgm:prSet presAssocID="{FE1D63F0-07D7-4B50-AB55-4F857378E08A}" presName="rect1" presStyleLbl="trAlignAcc1" presStyleIdx="0" presStyleCnt="5">
        <dgm:presLayoutVars>
          <dgm:bulletEnabled val="1"/>
        </dgm:presLayoutVars>
      </dgm:prSet>
      <dgm:spPr/>
    </dgm:pt>
    <dgm:pt modelId="{FF43E14F-1572-4DA6-A2B6-053226650B4E}" type="pres">
      <dgm:prSet presAssocID="{FE1D63F0-07D7-4B50-AB55-4F857378E08A}" presName="rect2" presStyleLbl="fgImgPlace1" presStyleIdx="0" presStyleCnt="5"/>
      <dgm:spPr>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81000" r="-81000"/>
          </a:stretch>
        </a:blipFill>
      </dgm:spPr>
    </dgm:pt>
    <dgm:pt modelId="{048D68F5-97FB-43CE-A612-6A1222170EB7}" type="pres">
      <dgm:prSet presAssocID="{73562D89-5320-4A2F-A985-875D378F89BA}" presName="sibTrans" presStyleCnt="0"/>
      <dgm:spPr/>
    </dgm:pt>
    <dgm:pt modelId="{57DDBF32-B761-4FBD-83FB-C3211DF928FE}" type="pres">
      <dgm:prSet presAssocID="{29F18C5F-1EAA-411E-8084-EC041750CFFD}" presName="composite" presStyleCnt="0"/>
      <dgm:spPr/>
    </dgm:pt>
    <dgm:pt modelId="{90B0629D-B5DA-4C31-9DD1-A6FD103692E7}" type="pres">
      <dgm:prSet presAssocID="{29F18C5F-1EAA-411E-8084-EC041750CFFD}" presName="rect1" presStyleLbl="trAlignAcc1" presStyleIdx="1" presStyleCnt="5">
        <dgm:presLayoutVars>
          <dgm:bulletEnabled val="1"/>
        </dgm:presLayoutVars>
      </dgm:prSet>
      <dgm:spPr/>
    </dgm:pt>
    <dgm:pt modelId="{FCA7C8AE-85AA-49FB-884D-7B3043154A0F}" type="pres">
      <dgm:prSet presAssocID="{29F18C5F-1EAA-411E-8084-EC041750CFFD}" presName="rect2" presStyleLbl="fgImgPlace1" presStyleIdx="1" presStyleCnt="5"/>
      <dgm:spPr>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83000" r="-83000"/>
          </a:stretch>
        </a:blipFill>
      </dgm:spPr>
    </dgm:pt>
    <dgm:pt modelId="{5D1410F0-955E-4F80-9DFA-D7EBF8A55C74}" type="pres">
      <dgm:prSet presAssocID="{20A5D60F-4C5B-4C27-BF68-A6E480EDC716}" presName="sibTrans" presStyleCnt="0"/>
      <dgm:spPr/>
    </dgm:pt>
    <dgm:pt modelId="{23B6FBD2-8D75-449A-B074-FE11E71C086B}" type="pres">
      <dgm:prSet presAssocID="{1E3F8DAB-3CC1-4452-B07E-38EE237276E0}" presName="composite" presStyleCnt="0"/>
      <dgm:spPr/>
    </dgm:pt>
    <dgm:pt modelId="{E5EEC13D-4D60-4D65-9F87-3587E757CEDD}" type="pres">
      <dgm:prSet presAssocID="{1E3F8DAB-3CC1-4452-B07E-38EE237276E0}" presName="rect1" presStyleLbl="trAlignAcc1" presStyleIdx="2" presStyleCnt="5">
        <dgm:presLayoutVars>
          <dgm:bulletEnabled val="1"/>
        </dgm:presLayoutVars>
      </dgm:prSet>
      <dgm:spPr/>
    </dgm:pt>
    <dgm:pt modelId="{C2830467-16A0-4CC1-BD09-DBA9B6CEA81A}" type="pres">
      <dgm:prSet presAssocID="{1E3F8DAB-3CC1-4452-B07E-38EE237276E0}" presName="rect2" presStyleLbl="fgImgPlace1" presStyleIdx="2" presStyleCnt="5"/>
      <dgm:spPr>
        <a:blipFill rotWithShape="1">
          <a:blip xmlns:r="http://schemas.openxmlformats.org/officeDocument/2006/relationships" r:embed="rId3">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83000" r="-83000"/>
          </a:stretch>
        </a:blipFill>
      </dgm:spPr>
    </dgm:pt>
    <dgm:pt modelId="{D6013A47-51A0-4E1C-9E37-D12F9E63BBC8}" type="pres">
      <dgm:prSet presAssocID="{25F14B69-26D3-4C14-B646-104F55CCB795}" presName="sibTrans" presStyleCnt="0"/>
      <dgm:spPr/>
    </dgm:pt>
    <dgm:pt modelId="{342286D9-1EF3-4152-AB44-D833463994DA}" type="pres">
      <dgm:prSet presAssocID="{BE110F2D-2D38-4055-8589-C6DD8BEA5CA8}" presName="composite" presStyleCnt="0"/>
      <dgm:spPr/>
    </dgm:pt>
    <dgm:pt modelId="{214DB8E3-736D-4A67-8AFA-B73FA2856FCC}" type="pres">
      <dgm:prSet presAssocID="{BE110F2D-2D38-4055-8589-C6DD8BEA5CA8}" presName="rect1" presStyleLbl="trAlignAcc1" presStyleIdx="3" presStyleCnt="5">
        <dgm:presLayoutVars>
          <dgm:bulletEnabled val="1"/>
        </dgm:presLayoutVars>
      </dgm:prSet>
      <dgm:spPr/>
    </dgm:pt>
    <dgm:pt modelId="{DAAC7161-FA78-4EFA-A747-100BF2C24C32}" type="pres">
      <dgm:prSet presAssocID="{BE110F2D-2D38-4055-8589-C6DD8BEA5CA8}" presName="rect2" presStyleLbl="f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6011D193-76A4-4E02-A22B-762C96162E40}" type="pres">
      <dgm:prSet presAssocID="{E9CA3CC4-59D1-4CDC-A2BB-947438F2FA3B}" presName="sibTrans" presStyleCnt="0"/>
      <dgm:spPr/>
    </dgm:pt>
    <dgm:pt modelId="{16E2AB3B-121A-499E-BCDB-1660D093B02E}" type="pres">
      <dgm:prSet presAssocID="{0B8B7FE1-036C-4B8E-8A61-4A9E634C42EA}" presName="composite" presStyleCnt="0"/>
      <dgm:spPr/>
    </dgm:pt>
    <dgm:pt modelId="{191E7067-955B-4839-9122-7AE29D733AF2}" type="pres">
      <dgm:prSet presAssocID="{0B8B7FE1-036C-4B8E-8A61-4A9E634C42EA}" presName="rect1" presStyleLbl="trAlignAcc1" presStyleIdx="4" presStyleCnt="5">
        <dgm:presLayoutVars>
          <dgm:bulletEnabled val="1"/>
        </dgm:presLayoutVars>
      </dgm:prSet>
      <dgm:spPr/>
    </dgm:pt>
    <dgm:pt modelId="{79B1F805-D57F-49BD-A385-25FBC639FA2D}" type="pres">
      <dgm:prSet presAssocID="{0B8B7FE1-036C-4B8E-8A61-4A9E634C42EA}" presName="rect2" presStyleLbl="fgImgPlace1" presStyleIdx="4" presStyleCnt="5"/>
      <dgm:spPr>
        <a:blipFill rotWithShape="1">
          <a:blip xmlns:r="http://schemas.openxmlformats.org/officeDocument/2006/relationships" r:embed="rId5">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277000" r="-277000"/>
          </a:stretch>
        </a:blipFill>
      </dgm:spPr>
    </dgm:pt>
  </dgm:ptLst>
  <dgm:cxnLst>
    <dgm:cxn modelId="{7EB53A03-0763-4CE0-83D3-454DF999568A}" srcId="{432C274C-6CFB-4322-98B8-7549C503B33F}" destId="{BE110F2D-2D38-4055-8589-C6DD8BEA5CA8}" srcOrd="3" destOrd="0" parTransId="{7FAA2963-EC53-4553-BA5F-826718895F5E}" sibTransId="{E9CA3CC4-59D1-4CDC-A2BB-947438F2FA3B}"/>
    <dgm:cxn modelId="{C5E49215-5AA2-47D2-92AE-E9EE24BCA148}" type="presOf" srcId="{0B8B7FE1-036C-4B8E-8A61-4A9E634C42EA}" destId="{191E7067-955B-4839-9122-7AE29D733AF2}" srcOrd="0" destOrd="0" presId="urn:microsoft.com/office/officeart/2008/layout/PictureStrips"/>
    <dgm:cxn modelId="{5AF29A1B-49F2-4658-A6D0-C29D6D85A97E}" type="presOf" srcId="{432C274C-6CFB-4322-98B8-7549C503B33F}" destId="{E8A06E1A-2E40-4E94-987F-68D924D58229}" srcOrd="0" destOrd="0" presId="urn:microsoft.com/office/officeart/2008/layout/PictureStrips"/>
    <dgm:cxn modelId="{DACC8B30-EEF5-475A-B73F-68E8E6530D80}" srcId="{432C274C-6CFB-4322-98B8-7549C503B33F}" destId="{1E3F8DAB-3CC1-4452-B07E-38EE237276E0}" srcOrd="2" destOrd="0" parTransId="{8D265297-BD8A-4C61-A089-6B6455FDF13B}" sibTransId="{25F14B69-26D3-4C14-B646-104F55CCB795}"/>
    <dgm:cxn modelId="{58002A50-70E6-432D-B0EF-2F611FE9C084}" srcId="{432C274C-6CFB-4322-98B8-7549C503B33F}" destId="{29F18C5F-1EAA-411E-8084-EC041750CFFD}" srcOrd="1" destOrd="0" parTransId="{8221756F-3847-4402-9E52-31FBF16F81B4}" sibTransId="{20A5D60F-4C5B-4C27-BF68-A6E480EDC716}"/>
    <dgm:cxn modelId="{FC15F271-2032-4331-B047-26966A5E3A6F}" type="presOf" srcId="{29F18C5F-1EAA-411E-8084-EC041750CFFD}" destId="{90B0629D-B5DA-4C31-9DD1-A6FD103692E7}" srcOrd="0" destOrd="0" presId="urn:microsoft.com/office/officeart/2008/layout/PictureStrips"/>
    <dgm:cxn modelId="{E77BF375-AAAF-4A4E-BDBF-4E5202220BC7}" srcId="{432C274C-6CFB-4322-98B8-7549C503B33F}" destId="{FE1D63F0-07D7-4B50-AB55-4F857378E08A}" srcOrd="0" destOrd="0" parTransId="{A6C30480-F37D-4015-BFA5-33C1C8D2DD1E}" sibTransId="{73562D89-5320-4A2F-A985-875D378F89BA}"/>
    <dgm:cxn modelId="{2C83F281-6370-4C88-9B34-BB5E1F2331CE}" type="presOf" srcId="{BE110F2D-2D38-4055-8589-C6DD8BEA5CA8}" destId="{214DB8E3-736D-4A67-8AFA-B73FA2856FCC}" srcOrd="0" destOrd="0" presId="urn:microsoft.com/office/officeart/2008/layout/PictureStrips"/>
    <dgm:cxn modelId="{C277B1AD-D056-494F-BC7F-AB72A103F5BA}" type="presOf" srcId="{1E3F8DAB-3CC1-4452-B07E-38EE237276E0}" destId="{E5EEC13D-4D60-4D65-9F87-3587E757CEDD}" srcOrd="0" destOrd="0" presId="urn:microsoft.com/office/officeart/2008/layout/PictureStrips"/>
    <dgm:cxn modelId="{A08CEFE7-5126-4D33-BC34-95CEB81E2C9A}" srcId="{432C274C-6CFB-4322-98B8-7549C503B33F}" destId="{0B8B7FE1-036C-4B8E-8A61-4A9E634C42EA}" srcOrd="4" destOrd="0" parTransId="{1B82228B-80A8-46FB-9637-5C725243A3A5}" sibTransId="{380A8984-0A44-4BD1-9010-DAFBA3923086}"/>
    <dgm:cxn modelId="{E981B1EE-7D50-42F6-BD04-C08F2BE85F00}" type="presOf" srcId="{FE1D63F0-07D7-4B50-AB55-4F857378E08A}" destId="{9A526D36-B3E5-4408-BF10-AA18C101A140}" srcOrd="0" destOrd="0" presId="urn:microsoft.com/office/officeart/2008/layout/PictureStrips"/>
    <dgm:cxn modelId="{848B70E1-2AA0-4A03-86B2-31E9CD47032B}" type="presParOf" srcId="{E8A06E1A-2E40-4E94-987F-68D924D58229}" destId="{4084CACD-E54E-464E-82EA-A422087539F1}" srcOrd="0" destOrd="0" presId="urn:microsoft.com/office/officeart/2008/layout/PictureStrips"/>
    <dgm:cxn modelId="{134064CF-02D5-431C-B793-3E1306E607DF}" type="presParOf" srcId="{4084CACD-E54E-464E-82EA-A422087539F1}" destId="{9A526D36-B3E5-4408-BF10-AA18C101A140}" srcOrd="0" destOrd="0" presId="urn:microsoft.com/office/officeart/2008/layout/PictureStrips"/>
    <dgm:cxn modelId="{1F8A6FF8-82A9-434E-9284-EAA712146C6C}" type="presParOf" srcId="{4084CACD-E54E-464E-82EA-A422087539F1}" destId="{FF43E14F-1572-4DA6-A2B6-053226650B4E}" srcOrd="1" destOrd="0" presId="urn:microsoft.com/office/officeart/2008/layout/PictureStrips"/>
    <dgm:cxn modelId="{9FFB1B3F-D040-4032-BE69-DFFB0A91EB72}" type="presParOf" srcId="{E8A06E1A-2E40-4E94-987F-68D924D58229}" destId="{048D68F5-97FB-43CE-A612-6A1222170EB7}" srcOrd="1" destOrd="0" presId="urn:microsoft.com/office/officeart/2008/layout/PictureStrips"/>
    <dgm:cxn modelId="{83E08A49-ED30-44B7-8E59-B9D9E84E030A}" type="presParOf" srcId="{E8A06E1A-2E40-4E94-987F-68D924D58229}" destId="{57DDBF32-B761-4FBD-83FB-C3211DF928FE}" srcOrd="2" destOrd="0" presId="urn:microsoft.com/office/officeart/2008/layout/PictureStrips"/>
    <dgm:cxn modelId="{95081105-6ED9-4767-8308-75E40CF8609D}" type="presParOf" srcId="{57DDBF32-B761-4FBD-83FB-C3211DF928FE}" destId="{90B0629D-B5DA-4C31-9DD1-A6FD103692E7}" srcOrd="0" destOrd="0" presId="urn:microsoft.com/office/officeart/2008/layout/PictureStrips"/>
    <dgm:cxn modelId="{E49D22AA-37E4-4D5B-BD32-38D51D048CE6}" type="presParOf" srcId="{57DDBF32-B761-4FBD-83FB-C3211DF928FE}" destId="{FCA7C8AE-85AA-49FB-884D-7B3043154A0F}" srcOrd="1" destOrd="0" presId="urn:microsoft.com/office/officeart/2008/layout/PictureStrips"/>
    <dgm:cxn modelId="{A451F664-94D4-42C7-B20F-C95A6189A926}" type="presParOf" srcId="{E8A06E1A-2E40-4E94-987F-68D924D58229}" destId="{5D1410F0-955E-4F80-9DFA-D7EBF8A55C74}" srcOrd="3" destOrd="0" presId="urn:microsoft.com/office/officeart/2008/layout/PictureStrips"/>
    <dgm:cxn modelId="{E4737940-4AFD-4788-A690-A01935138220}" type="presParOf" srcId="{E8A06E1A-2E40-4E94-987F-68D924D58229}" destId="{23B6FBD2-8D75-449A-B074-FE11E71C086B}" srcOrd="4" destOrd="0" presId="urn:microsoft.com/office/officeart/2008/layout/PictureStrips"/>
    <dgm:cxn modelId="{5697E76E-0879-4836-A09F-3E97BCA8C538}" type="presParOf" srcId="{23B6FBD2-8D75-449A-B074-FE11E71C086B}" destId="{E5EEC13D-4D60-4D65-9F87-3587E757CEDD}" srcOrd="0" destOrd="0" presId="urn:microsoft.com/office/officeart/2008/layout/PictureStrips"/>
    <dgm:cxn modelId="{F26E5C92-83AB-4498-9552-4E1A9B873343}" type="presParOf" srcId="{23B6FBD2-8D75-449A-B074-FE11E71C086B}" destId="{C2830467-16A0-4CC1-BD09-DBA9B6CEA81A}" srcOrd="1" destOrd="0" presId="urn:microsoft.com/office/officeart/2008/layout/PictureStrips"/>
    <dgm:cxn modelId="{B5BC093E-8A4D-49EA-A6EC-3B7F22FBE5BB}" type="presParOf" srcId="{E8A06E1A-2E40-4E94-987F-68D924D58229}" destId="{D6013A47-51A0-4E1C-9E37-D12F9E63BBC8}" srcOrd="5" destOrd="0" presId="urn:microsoft.com/office/officeart/2008/layout/PictureStrips"/>
    <dgm:cxn modelId="{4C069161-541B-4500-B29F-D9357D667C05}" type="presParOf" srcId="{E8A06E1A-2E40-4E94-987F-68D924D58229}" destId="{342286D9-1EF3-4152-AB44-D833463994DA}" srcOrd="6" destOrd="0" presId="urn:microsoft.com/office/officeart/2008/layout/PictureStrips"/>
    <dgm:cxn modelId="{EC478306-AA8F-4AA0-B826-3D6B5DE1C0E2}" type="presParOf" srcId="{342286D9-1EF3-4152-AB44-D833463994DA}" destId="{214DB8E3-736D-4A67-8AFA-B73FA2856FCC}" srcOrd="0" destOrd="0" presId="urn:microsoft.com/office/officeart/2008/layout/PictureStrips"/>
    <dgm:cxn modelId="{9EFDE128-8AD8-4CB4-B254-6AC97A93BB99}" type="presParOf" srcId="{342286D9-1EF3-4152-AB44-D833463994DA}" destId="{DAAC7161-FA78-4EFA-A747-100BF2C24C32}" srcOrd="1" destOrd="0" presId="urn:microsoft.com/office/officeart/2008/layout/PictureStrips"/>
    <dgm:cxn modelId="{0F42B48B-2C46-4FF4-8AF7-3751F531D05E}" type="presParOf" srcId="{E8A06E1A-2E40-4E94-987F-68D924D58229}" destId="{6011D193-76A4-4E02-A22B-762C96162E40}" srcOrd="7" destOrd="0" presId="urn:microsoft.com/office/officeart/2008/layout/PictureStrips"/>
    <dgm:cxn modelId="{B702CC84-A12F-47AD-B87D-CFFE4109DD84}" type="presParOf" srcId="{E8A06E1A-2E40-4E94-987F-68D924D58229}" destId="{16E2AB3B-121A-499E-BCDB-1660D093B02E}" srcOrd="8" destOrd="0" presId="urn:microsoft.com/office/officeart/2008/layout/PictureStrips"/>
    <dgm:cxn modelId="{A72703E3-93E6-4506-8EBD-02F130FC4B28}" type="presParOf" srcId="{16E2AB3B-121A-499E-BCDB-1660D093B02E}" destId="{191E7067-955B-4839-9122-7AE29D733AF2}" srcOrd="0" destOrd="0" presId="urn:microsoft.com/office/officeart/2008/layout/PictureStrips"/>
    <dgm:cxn modelId="{04B2A009-ADC8-462F-9E5E-01B18528F581}" type="presParOf" srcId="{16E2AB3B-121A-499E-BCDB-1660D093B02E}" destId="{79B1F805-D57F-49BD-A385-25FBC639FA2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1C7B10-7E0C-4AC3-B4A0-1A99181439EA}"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s-CO"/>
        </a:p>
      </dgm:t>
    </dgm:pt>
    <dgm:pt modelId="{AB598BFA-96AC-4B5D-8D6A-1360D32CDB3D}">
      <dgm:prSet phldrT="[Texto]" phldr="0" custT="1"/>
      <dgm:spPr/>
      <dgm:t>
        <a:bodyPr/>
        <a:lstStyle/>
        <a:p>
          <a:r>
            <a:rPr lang="es-MX" sz="1600"/>
            <a:t>1. Rol de Liderazgo Estratégico </a:t>
          </a:r>
          <a:endParaRPr lang="es-CO" sz="1600"/>
        </a:p>
      </dgm:t>
    </dgm:pt>
    <dgm:pt modelId="{3CFC84F4-45B7-4FB8-8911-43ED5B0F8606}" type="parTrans" cxnId="{5DBB6410-61C8-44B2-A0AA-C2E69230B072}">
      <dgm:prSet/>
      <dgm:spPr/>
      <dgm:t>
        <a:bodyPr/>
        <a:lstStyle/>
        <a:p>
          <a:endParaRPr lang="es-CO" sz="1600"/>
        </a:p>
      </dgm:t>
    </dgm:pt>
    <dgm:pt modelId="{C32BD87B-0812-46C9-A5B4-B363F8C24E8D}" type="sibTrans" cxnId="{5DBB6410-61C8-44B2-A0AA-C2E69230B072}">
      <dgm:prSet/>
      <dgm:spPr/>
      <dgm:t>
        <a:bodyPr/>
        <a:lstStyle/>
        <a:p>
          <a:endParaRPr lang="es-CO" sz="1600"/>
        </a:p>
      </dgm:t>
    </dgm:pt>
    <dgm:pt modelId="{A7D4B71D-46ED-4016-B013-2CF7ED7F6AFE}">
      <dgm:prSet phldrT="[Texto]" phldr="0" custT="1"/>
      <dgm:spPr/>
      <dgm:t>
        <a:bodyPr/>
        <a:lstStyle/>
        <a:p>
          <a:r>
            <a:rPr lang="es-MX" sz="1600"/>
            <a:t>2. Rol Enfoque Hacia la Prevención </a:t>
          </a:r>
          <a:endParaRPr lang="es-CO" sz="1600"/>
        </a:p>
      </dgm:t>
    </dgm:pt>
    <dgm:pt modelId="{4B922F54-936B-42A6-89DA-BE1DB79F6EA2}" type="parTrans" cxnId="{06856077-F01B-4FEE-BA52-1730D5AD9379}">
      <dgm:prSet/>
      <dgm:spPr/>
      <dgm:t>
        <a:bodyPr/>
        <a:lstStyle/>
        <a:p>
          <a:endParaRPr lang="es-CO" sz="1600"/>
        </a:p>
      </dgm:t>
    </dgm:pt>
    <dgm:pt modelId="{08269873-519E-4FFF-A2D6-D1D1B0EF380F}" type="sibTrans" cxnId="{06856077-F01B-4FEE-BA52-1730D5AD9379}">
      <dgm:prSet/>
      <dgm:spPr/>
      <dgm:t>
        <a:bodyPr/>
        <a:lstStyle/>
        <a:p>
          <a:endParaRPr lang="es-CO" sz="1600"/>
        </a:p>
      </dgm:t>
    </dgm:pt>
    <dgm:pt modelId="{8F15B875-F46A-4558-A4BB-BC838A74579C}">
      <dgm:prSet phldrT="[Texto]" phldr="0" custT="1"/>
      <dgm:spPr/>
      <dgm:t>
        <a:bodyPr/>
        <a:lstStyle/>
        <a:p>
          <a:r>
            <a:rPr lang="es-MX" sz="1600"/>
            <a:t>3. Rol Evaluación de la Gestión del Riesgo </a:t>
          </a:r>
          <a:endParaRPr lang="es-CO" sz="1600"/>
        </a:p>
      </dgm:t>
    </dgm:pt>
    <dgm:pt modelId="{20EA6977-FB21-4942-A595-150A1594BD94}" type="parTrans" cxnId="{90B83857-5A5D-4864-A70B-04BB14DC6510}">
      <dgm:prSet/>
      <dgm:spPr/>
      <dgm:t>
        <a:bodyPr/>
        <a:lstStyle/>
        <a:p>
          <a:endParaRPr lang="es-CO" sz="1600"/>
        </a:p>
      </dgm:t>
    </dgm:pt>
    <dgm:pt modelId="{08921278-4F30-4641-8F59-61A8A33C1E94}" type="sibTrans" cxnId="{90B83857-5A5D-4864-A70B-04BB14DC6510}">
      <dgm:prSet/>
      <dgm:spPr/>
      <dgm:t>
        <a:bodyPr/>
        <a:lstStyle/>
        <a:p>
          <a:endParaRPr lang="es-CO" sz="1600"/>
        </a:p>
      </dgm:t>
    </dgm:pt>
    <dgm:pt modelId="{F050B3E6-2955-4651-B652-5AF68F34E1BD}">
      <dgm:prSet phldrT="[Texto]" phldr="0" custT="1"/>
      <dgm:spPr/>
      <dgm:t>
        <a:bodyPr/>
        <a:lstStyle/>
        <a:p>
          <a:pPr algn="l"/>
          <a:r>
            <a:rPr lang="es-MX" sz="1200"/>
            <a:t>4. Rol Evaluación y Seguimiento así: </a:t>
          </a:r>
          <a:br>
            <a:rPr lang="es-MX" sz="1200"/>
          </a:br>
          <a:r>
            <a:rPr lang="es-MX" sz="1200"/>
            <a:t>Por disposición normativa: 95</a:t>
          </a:r>
          <a:br>
            <a:rPr lang="es-MX" sz="1200"/>
          </a:br>
          <a:r>
            <a:rPr lang="es-MX" sz="1200"/>
            <a:t>Seguimiento: 24</a:t>
          </a:r>
          <a:br>
            <a:rPr lang="es-MX" sz="1200"/>
          </a:br>
          <a:r>
            <a:rPr lang="es-MX" sz="1200"/>
            <a:t>Auditoría: 42</a:t>
          </a:r>
          <a:endParaRPr lang="es-CO" sz="1200"/>
        </a:p>
      </dgm:t>
    </dgm:pt>
    <dgm:pt modelId="{8EF0F26E-5073-4E99-B9CD-982D84C04E0C}" type="parTrans" cxnId="{3090610B-24F2-4B85-8DFA-15190222DB16}">
      <dgm:prSet/>
      <dgm:spPr/>
      <dgm:t>
        <a:bodyPr/>
        <a:lstStyle/>
        <a:p>
          <a:endParaRPr lang="es-CO" sz="1600"/>
        </a:p>
      </dgm:t>
    </dgm:pt>
    <dgm:pt modelId="{E6AE0A77-DD5A-44AD-A34D-0741DB6AA11B}" type="sibTrans" cxnId="{3090610B-24F2-4B85-8DFA-15190222DB16}">
      <dgm:prSet/>
      <dgm:spPr/>
      <dgm:t>
        <a:bodyPr/>
        <a:lstStyle/>
        <a:p>
          <a:endParaRPr lang="es-CO" sz="1600"/>
        </a:p>
      </dgm:t>
    </dgm:pt>
    <dgm:pt modelId="{02C9BC0E-7147-4DFE-A1D1-13CDFA22BA9B}">
      <dgm:prSet phldrT="[Texto]" phldr="0" custT="1"/>
      <dgm:spPr/>
      <dgm:t>
        <a:bodyPr/>
        <a:lstStyle/>
        <a:p>
          <a:r>
            <a:rPr lang="es-MX" sz="1600"/>
            <a:t>5. Rol Relación con Entes Externos</a:t>
          </a:r>
          <a:endParaRPr lang="es-CO" sz="1600"/>
        </a:p>
      </dgm:t>
    </dgm:pt>
    <dgm:pt modelId="{1F03EA27-3425-4AF0-ABAF-7E2D03916D65}" type="parTrans" cxnId="{26286487-E2B6-490A-BC57-68DC7B55F107}">
      <dgm:prSet/>
      <dgm:spPr/>
      <dgm:t>
        <a:bodyPr/>
        <a:lstStyle/>
        <a:p>
          <a:endParaRPr lang="es-CO" sz="1600"/>
        </a:p>
      </dgm:t>
    </dgm:pt>
    <dgm:pt modelId="{3085C20E-1E10-4D7A-82F6-7397EFABEB27}" type="sibTrans" cxnId="{26286487-E2B6-490A-BC57-68DC7B55F107}">
      <dgm:prSet/>
      <dgm:spPr/>
      <dgm:t>
        <a:bodyPr/>
        <a:lstStyle/>
        <a:p>
          <a:endParaRPr lang="es-CO" sz="1600"/>
        </a:p>
      </dgm:t>
    </dgm:pt>
    <dgm:pt modelId="{4BFB1602-CA9C-4798-A494-B20CEF55D9A4}" type="pres">
      <dgm:prSet presAssocID="{C51C7B10-7E0C-4AC3-B4A0-1A99181439EA}" presName="linearFlow" presStyleCnt="0">
        <dgm:presLayoutVars>
          <dgm:dir/>
          <dgm:resizeHandles val="exact"/>
        </dgm:presLayoutVars>
      </dgm:prSet>
      <dgm:spPr/>
    </dgm:pt>
    <dgm:pt modelId="{A444C7B4-4E85-4F27-9314-E835ACAA9400}" type="pres">
      <dgm:prSet presAssocID="{AB598BFA-96AC-4B5D-8D6A-1360D32CDB3D}" presName="composite" presStyleCnt="0"/>
      <dgm:spPr/>
    </dgm:pt>
    <dgm:pt modelId="{5E9D2EF1-32B0-4FFF-974E-A2F64989D4A3}" type="pres">
      <dgm:prSet presAssocID="{AB598BFA-96AC-4B5D-8D6A-1360D32CDB3D}" presName="imgShp" presStyleLbl="fgImgPlace1" presStyleIdx="0" presStyleCnt="5"/>
      <dgm:spPr/>
    </dgm:pt>
    <dgm:pt modelId="{2D42A123-1240-45F8-B4DD-967022A0799E}" type="pres">
      <dgm:prSet presAssocID="{AB598BFA-96AC-4B5D-8D6A-1360D32CDB3D}" presName="txShp" presStyleLbl="node1" presStyleIdx="0" presStyleCnt="5">
        <dgm:presLayoutVars>
          <dgm:bulletEnabled val="1"/>
        </dgm:presLayoutVars>
      </dgm:prSet>
      <dgm:spPr/>
    </dgm:pt>
    <dgm:pt modelId="{75F6BD82-3661-4425-BA38-04AF8EAECEEB}" type="pres">
      <dgm:prSet presAssocID="{C32BD87B-0812-46C9-A5B4-B363F8C24E8D}" presName="spacing" presStyleCnt="0"/>
      <dgm:spPr/>
    </dgm:pt>
    <dgm:pt modelId="{82B7EA14-9202-434D-ABD6-DF5FB6CA6D60}" type="pres">
      <dgm:prSet presAssocID="{A7D4B71D-46ED-4016-B013-2CF7ED7F6AFE}" presName="composite" presStyleCnt="0"/>
      <dgm:spPr/>
    </dgm:pt>
    <dgm:pt modelId="{ACE319E6-A718-46EA-A1AB-5DDE55531F5A}" type="pres">
      <dgm:prSet presAssocID="{A7D4B71D-46ED-4016-B013-2CF7ED7F6AFE}" presName="imgShp" presStyleLbl="fgImgPlace1" presStyleIdx="1" presStyleCnt="5"/>
      <dgm:spPr/>
    </dgm:pt>
    <dgm:pt modelId="{50A1E12B-C0F1-4A76-A5CC-94C8AD95ABD3}" type="pres">
      <dgm:prSet presAssocID="{A7D4B71D-46ED-4016-B013-2CF7ED7F6AFE}" presName="txShp" presStyleLbl="node1" presStyleIdx="1" presStyleCnt="5">
        <dgm:presLayoutVars>
          <dgm:bulletEnabled val="1"/>
        </dgm:presLayoutVars>
      </dgm:prSet>
      <dgm:spPr/>
    </dgm:pt>
    <dgm:pt modelId="{823096FD-3441-4DB1-A679-B6F3890E833D}" type="pres">
      <dgm:prSet presAssocID="{08269873-519E-4FFF-A2D6-D1D1B0EF380F}" presName="spacing" presStyleCnt="0"/>
      <dgm:spPr/>
    </dgm:pt>
    <dgm:pt modelId="{42D2EE4E-EB48-4310-AE32-A6F73AACD86A}" type="pres">
      <dgm:prSet presAssocID="{8F15B875-F46A-4558-A4BB-BC838A74579C}" presName="composite" presStyleCnt="0"/>
      <dgm:spPr/>
    </dgm:pt>
    <dgm:pt modelId="{8F4F1805-B2BF-4A1F-A28B-2C25F17A0813}" type="pres">
      <dgm:prSet presAssocID="{8F15B875-F46A-4558-A4BB-BC838A74579C}" presName="imgShp" presStyleLbl="fgImgPlace1" presStyleIdx="2" presStyleCnt="5"/>
      <dgm:spPr/>
    </dgm:pt>
    <dgm:pt modelId="{AB92D1BD-E784-464C-92FE-C7646615FBDA}" type="pres">
      <dgm:prSet presAssocID="{8F15B875-F46A-4558-A4BB-BC838A74579C}" presName="txShp" presStyleLbl="node1" presStyleIdx="2" presStyleCnt="5">
        <dgm:presLayoutVars>
          <dgm:bulletEnabled val="1"/>
        </dgm:presLayoutVars>
      </dgm:prSet>
      <dgm:spPr/>
    </dgm:pt>
    <dgm:pt modelId="{409B6C74-2638-48F2-8006-F1A79B4DD93B}" type="pres">
      <dgm:prSet presAssocID="{08921278-4F30-4641-8F59-61A8A33C1E94}" presName="spacing" presStyleCnt="0"/>
      <dgm:spPr/>
    </dgm:pt>
    <dgm:pt modelId="{6E635A16-BC17-4203-8ACF-400D30EED7CD}" type="pres">
      <dgm:prSet presAssocID="{F050B3E6-2955-4651-B652-5AF68F34E1BD}" presName="composite" presStyleCnt="0"/>
      <dgm:spPr/>
    </dgm:pt>
    <dgm:pt modelId="{A75648C3-03C1-4434-8B11-C11DCA801039}" type="pres">
      <dgm:prSet presAssocID="{F050B3E6-2955-4651-B652-5AF68F34E1BD}" presName="imgShp" presStyleLbl="fgImgPlace1" presStyleIdx="3" presStyleCnt="5"/>
      <dgm:spPr/>
    </dgm:pt>
    <dgm:pt modelId="{AFA4743B-AD19-43AC-989D-CBE9AA5203AD}" type="pres">
      <dgm:prSet presAssocID="{F050B3E6-2955-4651-B652-5AF68F34E1BD}" presName="txShp" presStyleLbl="node1" presStyleIdx="3" presStyleCnt="5">
        <dgm:presLayoutVars>
          <dgm:bulletEnabled val="1"/>
        </dgm:presLayoutVars>
      </dgm:prSet>
      <dgm:spPr/>
    </dgm:pt>
    <dgm:pt modelId="{045CC686-8FD0-4435-B41D-83B657898FC0}" type="pres">
      <dgm:prSet presAssocID="{E6AE0A77-DD5A-44AD-A34D-0741DB6AA11B}" presName="spacing" presStyleCnt="0"/>
      <dgm:spPr/>
    </dgm:pt>
    <dgm:pt modelId="{B2F9DE7B-0AFB-416E-BB34-E9338502C616}" type="pres">
      <dgm:prSet presAssocID="{02C9BC0E-7147-4DFE-A1D1-13CDFA22BA9B}" presName="composite" presStyleCnt="0"/>
      <dgm:spPr/>
    </dgm:pt>
    <dgm:pt modelId="{9FEB14CD-92C9-4232-92BF-13F91BD5DF41}" type="pres">
      <dgm:prSet presAssocID="{02C9BC0E-7147-4DFE-A1D1-13CDFA22BA9B}" presName="imgShp" presStyleLbl="fgImgPlace1" presStyleIdx="4" presStyleCnt="5"/>
      <dgm:spPr/>
    </dgm:pt>
    <dgm:pt modelId="{5179CE32-8A0E-49C5-BE52-28805A540A3B}" type="pres">
      <dgm:prSet presAssocID="{02C9BC0E-7147-4DFE-A1D1-13CDFA22BA9B}" presName="txShp" presStyleLbl="node1" presStyleIdx="4" presStyleCnt="5">
        <dgm:presLayoutVars>
          <dgm:bulletEnabled val="1"/>
        </dgm:presLayoutVars>
      </dgm:prSet>
      <dgm:spPr/>
    </dgm:pt>
  </dgm:ptLst>
  <dgm:cxnLst>
    <dgm:cxn modelId="{3090610B-24F2-4B85-8DFA-15190222DB16}" srcId="{C51C7B10-7E0C-4AC3-B4A0-1A99181439EA}" destId="{F050B3E6-2955-4651-B652-5AF68F34E1BD}" srcOrd="3" destOrd="0" parTransId="{8EF0F26E-5073-4E99-B9CD-982D84C04E0C}" sibTransId="{E6AE0A77-DD5A-44AD-A34D-0741DB6AA11B}"/>
    <dgm:cxn modelId="{5DBB6410-61C8-44B2-A0AA-C2E69230B072}" srcId="{C51C7B10-7E0C-4AC3-B4A0-1A99181439EA}" destId="{AB598BFA-96AC-4B5D-8D6A-1360D32CDB3D}" srcOrd="0" destOrd="0" parTransId="{3CFC84F4-45B7-4FB8-8911-43ED5B0F8606}" sibTransId="{C32BD87B-0812-46C9-A5B4-B363F8C24E8D}"/>
    <dgm:cxn modelId="{4A334347-635D-4B83-AADE-6F8FE3C78A3F}" type="presOf" srcId="{F050B3E6-2955-4651-B652-5AF68F34E1BD}" destId="{AFA4743B-AD19-43AC-989D-CBE9AA5203AD}" srcOrd="0" destOrd="0" presId="urn:microsoft.com/office/officeart/2005/8/layout/vList3"/>
    <dgm:cxn modelId="{90B83857-5A5D-4864-A70B-04BB14DC6510}" srcId="{C51C7B10-7E0C-4AC3-B4A0-1A99181439EA}" destId="{8F15B875-F46A-4558-A4BB-BC838A74579C}" srcOrd="2" destOrd="0" parTransId="{20EA6977-FB21-4942-A595-150A1594BD94}" sibTransId="{08921278-4F30-4641-8F59-61A8A33C1E94}"/>
    <dgm:cxn modelId="{06856077-F01B-4FEE-BA52-1730D5AD9379}" srcId="{C51C7B10-7E0C-4AC3-B4A0-1A99181439EA}" destId="{A7D4B71D-46ED-4016-B013-2CF7ED7F6AFE}" srcOrd="1" destOrd="0" parTransId="{4B922F54-936B-42A6-89DA-BE1DB79F6EA2}" sibTransId="{08269873-519E-4FFF-A2D6-D1D1B0EF380F}"/>
    <dgm:cxn modelId="{9D07987F-8023-4A9A-804C-200EE19AF150}" type="presOf" srcId="{C51C7B10-7E0C-4AC3-B4A0-1A99181439EA}" destId="{4BFB1602-CA9C-4798-A494-B20CEF55D9A4}" srcOrd="0" destOrd="0" presId="urn:microsoft.com/office/officeart/2005/8/layout/vList3"/>
    <dgm:cxn modelId="{26286487-E2B6-490A-BC57-68DC7B55F107}" srcId="{C51C7B10-7E0C-4AC3-B4A0-1A99181439EA}" destId="{02C9BC0E-7147-4DFE-A1D1-13CDFA22BA9B}" srcOrd="4" destOrd="0" parTransId="{1F03EA27-3425-4AF0-ABAF-7E2D03916D65}" sibTransId="{3085C20E-1E10-4D7A-82F6-7397EFABEB27}"/>
    <dgm:cxn modelId="{4D93118F-36B7-49CE-9CC8-807838620135}" type="presOf" srcId="{A7D4B71D-46ED-4016-B013-2CF7ED7F6AFE}" destId="{50A1E12B-C0F1-4A76-A5CC-94C8AD95ABD3}" srcOrd="0" destOrd="0" presId="urn:microsoft.com/office/officeart/2005/8/layout/vList3"/>
    <dgm:cxn modelId="{48C272CF-713C-451D-8FDD-0780FA368B4F}" type="presOf" srcId="{02C9BC0E-7147-4DFE-A1D1-13CDFA22BA9B}" destId="{5179CE32-8A0E-49C5-BE52-28805A540A3B}" srcOrd="0" destOrd="0" presId="urn:microsoft.com/office/officeart/2005/8/layout/vList3"/>
    <dgm:cxn modelId="{28870ED8-407A-4559-A6BF-C2AC9637A151}" type="presOf" srcId="{8F15B875-F46A-4558-A4BB-BC838A74579C}" destId="{AB92D1BD-E784-464C-92FE-C7646615FBDA}" srcOrd="0" destOrd="0" presId="urn:microsoft.com/office/officeart/2005/8/layout/vList3"/>
    <dgm:cxn modelId="{9E7638E1-2F65-4FEC-9139-BA45B4BECEED}" type="presOf" srcId="{AB598BFA-96AC-4B5D-8D6A-1360D32CDB3D}" destId="{2D42A123-1240-45F8-B4DD-967022A0799E}" srcOrd="0" destOrd="0" presId="urn:microsoft.com/office/officeart/2005/8/layout/vList3"/>
    <dgm:cxn modelId="{017573FD-2171-4DD6-9E33-1F7A95A6D306}" type="presParOf" srcId="{4BFB1602-CA9C-4798-A494-B20CEF55D9A4}" destId="{A444C7B4-4E85-4F27-9314-E835ACAA9400}" srcOrd="0" destOrd="0" presId="urn:microsoft.com/office/officeart/2005/8/layout/vList3"/>
    <dgm:cxn modelId="{FBF5615F-9DE8-451C-B120-C93978A36301}" type="presParOf" srcId="{A444C7B4-4E85-4F27-9314-E835ACAA9400}" destId="{5E9D2EF1-32B0-4FFF-974E-A2F64989D4A3}" srcOrd="0" destOrd="0" presId="urn:microsoft.com/office/officeart/2005/8/layout/vList3"/>
    <dgm:cxn modelId="{88C007A7-E2CA-4DF6-A093-C7DCF9ED0B1A}" type="presParOf" srcId="{A444C7B4-4E85-4F27-9314-E835ACAA9400}" destId="{2D42A123-1240-45F8-B4DD-967022A0799E}" srcOrd="1" destOrd="0" presId="urn:microsoft.com/office/officeart/2005/8/layout/vList3"/>
    <dgm:cxn modelId="{62C5A3C5-4299-46DC-BCD5-B23F84416D36}" type="presParOf" srcId="{4BFB1602-CA9C-4798-A494-B20CEF55D9A4}" destId="{75F6BD82-3661-4425-BA38-04AF8EAECEEB}" srcOrd="1" destOrd="0" presId="urn:microsoft.com/office/officeart/2005/8/layout/vList3"/>
    <dgm:cxn modelId="{0B3FC91C-7142-413D-AD19-979E429B4236}" type="presParOf" srcId="{4BFB1602-CA9C-4798-A494-B20CEF55D9A4}" destId="{82B7EA14-9202-434D-ABD6-DF5FB6CA6D60}" srcOrd="2" destOrd="0" presId="urn:microsoft.com/office/officeart/2005/8/layout/vList3"/>
    <dgm:cxn modelId="{5160EE7C-C3D3-4B46-8DBE-2D0C73245C0D}" type="presParOf" srcId="{82B7EA14-9202-434D-ABD6-DF5FB6CA6D60}" destId="{ACE319E6-A718-46EA-A1AB-5DDE55531F5A}" srcOrd="0" destOrd="0" presId="urn:microsoft.com/office/officeart/2005/8/layout/vList3"/>
    <dgm:cxn modelId="{142B7115-7B4B-4800-8051-21263032FEB1}" type="presParOf" srcId="{82B7EA14-9202-434D-ABD6-DF5FB6CA6D60}" destId="{50A1E12B-C0F1-4A76-A5CC-94C8AD95ABD3}" srcOrd="1" destOrd="0" presId="urn:microsoft.com/office/officeart/2005/8/layout/vList3"/>
    <dgm:cxn modelId="{F49B14CB-CC05-4D95-9C85-1DAFB5ECB18D}" type="presParOf" srcId="{4BFB1602-CA9C-4798-A494-B20CEF55D9A4}" destId="{823096FD-3441-4DB1-A679-B6F3890E833D}" srcOrd="3" destOrd="0" presId="urn:microsoft.com/office/officeart/2005/8/layout/vList3"/>
    <dgm:cxn modelId="{A9B34C4C-8BAC-44F3-A94E-F7E461D63244}" type="presParOf" srcId="{4BFB1602-CA9C-4798-A494-B20CEF55D9A4}" destId="{42D2EE4E-EB48-4310-AE32-A6F73AACD86A}" srcOrd="4" destOrd="0" presId="urn:microsoft.com/office/officeart/2005/8/layout/vList3"/>
    <dgm:cxn modelId="{72168CDB-35D1-4915-9043-B1926B3B11C5}" type="presParOf" srcId="{42D2EE4E-EB48-4310-AE32-A6F73AACD86A}" destId="{8F4F1805-B2BF-4A1F-A28B-2C25F17A0813}" srcOrd="0" destOrd="0" presId="urn:microsoft.com/office/officeart/2005/8/layout/vList3"/>
    <dgm:cxn modelId="{D399DD99-D53E-44B2-9335-CC2AE95D67A9}" type="presParOf" srcId="{42D2EE4E-EB48-4310-AE32-A6F73AACD86A}" destId="{AB92D1BD-E784-464C-92FE-C7646615FBDA}" srcOrd="1" destOrd="0" presId="urn:microsoft.com/office/officeart/2005/8/layout/vList3"/>
    <dgm:cxn modelId="{503F1583-1F6C-490C-BD90-BDB01E8757B7}" type="presParOf" srcId="{4BFB1602-CA9C-4798-A494-B20CEF55D9A4}" destId="{409B6C74-2638-48F2-8006-F1A79B4DD93B}" srcOrd="5" destOrd="0" presId="urn:microsoft.com/office/officeart/2005/8/layout/vList3"/>
    <dgm:cxn modelId="{25C7FF3D-6E6F-454E-B584-ED63B0068536}" type="presParOf" srcId="{4BFB1602-CA9C-4798-A494-B20CEF55D9A4}" destId="{6E635A16-BC17-4203-8ACF-400D30EED7CD}" srcOrd="6" destOrd="0" presId="urn:microsoft.com/office/officeart/2005/8/layout/vList3"/>
    <dgm:cxn modelId="{A2AAFBD8-F7B3-4BC3-839D-0844B7DE8D86}" type="presParOf" srcId="{6E635A16-BC17-4203-8ACF-400D30EED7CD}" destId="{A75648C3-03C1-4434-8B11-C11DCA801039}" srcOrd="0" destOrd="0" presId="urn:microsoft.com/office/officeart/2005/8/layout/vList3"/>
    <dgm:cxn modelId="{B2F2FA9B-BFAF-4D5E-8EB6-22A3BC7CAFDA}" type="presParOf" srcId="{6E635A16-BC17-4203-8ACF-400D30EED7CD}" destId="{AFA4743B-AD19-43AC-989D-CBE9AA5203AD}" srcOrd="1" destOrd="0" presId="urn:microsoft.com/office/officeart/2005/8/layout/vList3"/>
    <dgm:cxn modelId="{30F556B3-BEC0-4B52-AC1E-7972D94D1799}" type="presParOf" srcId="{4BFB1602-CA9C-4798-A494-B20CEF55D9A4}" destId="{045CC686-8FD0-4435-B41D-83B657898FC0}" srcOrd="7" destOrd="0" presId="urn:microsoft.com/office/officeart/2005/8/layout/vList3"/>
    <dgm:cxn modelId="{486F1940-47D8-405E-A6BB-B2E44697A5C0}" type="presParOf" srcId="{4BFB1602-CA9C-4798-A494-B20CEF55D9A4}" destId="{B2F9DE7B-0AFB-416E-BB34-E9338502C616}" srcOrd="8" destOrd="0" presId="urn:microsoft.com/office/officeart/2005/8/layout/vList3"/>
    <dgm:cxn modelId="{09E40793-4EAA-4E43-AD31-9B7832685FA0}" type="presParOf" srcId="{B2F9DE7B-0AFB-416E-BB34-E9338502C616}" destId="{9FEB14CD-92C9-4232-92BF-13F91BD5DF41}" srcOrd="0" destOrd="0" presId="urn:microsoft.com/office/officeart/2005/8/layout/vList3"/>
    <dgm:cxn modelId="{6BEBE646-A189-4CD0-9F2E-367B112679E7}" type="presParOf" srcId="{B2F9DE7B-0AFB-416E-BB34-E9338502C616}" destId="{5179CE32-8A0E-49C5-BE52-28805A540A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AC6771-0D5C-41D9-B10B-17B16D9132D6}"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s-CO"/>
        </a:p>
      </dgm:t>
    </dgm:pt>
    <dgm:pt modelId="{8DBD674C-EFED-4C71-95CF-80EF1C9D2A24}">
      <dgm:prSet phldrT="[Texto]" phldr="0" custT="1"/>
      <dgm:spPr/>
      <dgm:t>
        <a:bodyPr/>
        <a:lstStyle/>
        <a:p>
          <a:r>
            <a:rPr lang="es-MX" sz="1200">
              <a:latin typeface="Verdana"/>
              <a:ea typeface="Verdana"/>
            </a:rPr>
            <a:t>Programación</a:t>
          </a:r>
        </a:p>
      </dgm:t>
    </dgm:pt>
    <dgm:pt modelId="{6F967921-20D4-40B3-B7F4-9AB1D991E958}" type="parTrans" cxnId="{F845C41D-43B3-4FDE-8579-A1EC6B1285B9}">
      <dgm:prSet/>
      <dgm:spPr/>
      <dgm:t>
        <a:bodyPr/>
        <a:lstStyle/>
        <a:p>
          <a:endParaRPr lang="es-CO" sz="1200">
            <a:latin typeface="Verdana" panose="020B0604030504040204" pitchFamily="34" charset="0"/>
            <a:ea typeface="Verdana" panose="020B0604030504040204" pitchFamily="34" charset="0"/>
          </a:endParaRPr>
        </a:p>
      </dgm:t>
    </dgm:pt>
    <dgm:pt modelId="{A32D57C7-4C69-47BA-818E-39AA90967A54}" type="sibTrans" cxnId="{F845C41D-43B3-4FDE-8579-A1EC6B1285B9}">
      <dgm:prSet/>
      <dgm:spPr/>
      <dgm:t>
        <a:bodyPr/>
        <a:lstStyle/>
        <a:p>
          <a:endParaRPr lang="es-CO" sz="1200">
            <a:latin typeface="Verdana" panose="020B0604030504040204" pitchFamily="34" charset="0"/>
            <a:ea typeface="Verdana" panose="020B0604030504040204" pitchFamily="34" charset="0"/>
          </a:endParaRPr>
        </a:p>
      </dgm:t>
    </dgm:pt>
    <dgm:pt modelId="{1F40B184-8FC2-42C8-A794-21CBA18F2FC6}">
      <dgm:prSet phldr="0"/>
      <dgm:spPr/>
      <dgm:t>
        <a:bodyPr/>
        <a:lstStyle/>
        <a:p>
          <a:r>
            <a:rPr lang="es-MX" sz="1200">
              <a:latin typeface="Verdana"/>
              <a:ea typeface="Verdana"/>
            </a:rPr>
            <a:t>Ejecución</a:t>
          </a:r>
        </a:p>
      </dgm:t>
    </dgm:pt>
    <dgm:pt modelId="{BC2BDFF1-1B05-4376-ACA6-A9FC22148D0B}" type="parTrans" cxnId="{E29C32BB-03F4-4DE0-B958-014DF066F936}">
      <dgm:prSet/>
      <dgm:spPr/>
    </dgm:pt>
    <dgm:pt modelId="{71A18E4E-91BC-453D-A035-5E7D69925D84}" type="sibTrans" cxnId="{E29C32BB-03F4-4DE0-B958-014DF066F936}">
      <dgm:prSet/>
      <dgm:spPr/>
    </dgm:pt>
    <dgm:pt modelId="{D10F2492-6DFC-43D2-A8CD-C756C977362E}">
      <dgm:prSet phldr="0"/>
      <dgm:spPr/>
      <dgm:t>
        <a:bodyPr/>
        <a:lstStyle/>
        <a:p>
          <a:r>
            <a:rPr lang="es-MX" sz="1200">
              <a:latin typeface="Verdana"/>
              <a:ea typeface="Verdana"/>
            </a:rPr>
            <a:t>Seguimiento</a:t>
          </a:r>
        </a:p>
      </dgm:t>
    </dgm:pt>
    <dgm:pt modelId="{AB467E4A-3939-489F-BC84-5E3C07B365E6}" type="parTrans" cxnId="{77F29B5F-9DFE-4B4F-B3E2-470A1370D7B1}">
      <dgm:prSet/>
      <dgm:spPr/>
    </dgm:pt>
    <dgm:pt modelId="{3EAB8150-ED70-434E-A504-B690C1175A9F}" type="sibTrans" cxnId="{77F29B5F-9DFE-4B4F-B3E2-470A1370D7B1}">
      <dgm:prSet/>
      <dgm:spPr/>
    </dgm:pt>
    <dgm:pt modelId="{97DC1857-F39A-47A5-8D47-0BCBF703A64D}" type="pres">
      <dgm:prSet presAssocID="{65AC6771-0D5C-41D9-B10B-17B16D9132D6}" presName="CompostProcess" presStyleCnt="0">
        <dgm:presLayoutVars>
          <dgm:dir/>
          <dgm:resizeHandles val="exact"/>
        </dgm:presLayoutVars>
      </dgm:prSet>
      <dgm:spPr/>
    </dgm:pt>
    <dgm:pt modelId="{ED18385C-5CE1-45AE-B442-422D3503BF23}" type="pres">
      <dgm:prSet presAssocID="{65AC6771-0D5C-41D9-B10B-17B16D9132D6}" presName="arrow" presStyleLbl="bgShp" presStyleIdx="0" presStyleCnt="1"/>
      <dgm:spPr/>
    </dgm:pt>
    <dgm:pt modelId="{346989B3-6893-43F1-9729-683C6CEB0735}" type="pres">
      <dgm:prSet presAssocID="{65AC6771-0D5C-41D9-B10B-17B16D9132D6}" presName="linearProcess" presStyleCnt="0"/>
      <dgm:spPr/>
    </dgm:pt>
    <dgm:pt modelId="{30FD443F-35EA-448C-A03D-A8B508EFA96A}" type="pres">
      <dgm:prSet presAssocID="{8DBD674C-EFED-4C71-95CF-80EF1C9D2A24}" presName="textNode" presStyleLbl="node1" presStyleIdx="0" presStyleCnt="3">
        <dgm:presLayoutVars>
          <dgm:bulletEnabled val="1"/>
        </dgm:presLayoutVars>
      </dgm:prSet>
      <dgm:spPr/>
    </dgm:pt>
    <dgm:pt modelId="{48E5701B-BC1E-423A-AB0E-C3D6A70AD497}" type="pres">
      <dgm:prSet presAssocID="{A32D57C7-4C69-47BA-818E-39AA90967A54}" presName="sibTrans" presStyleCnt="0"/>
      <dgm:spPr/>
    </dgm:pt>
    <dgm:pt modelId="{21E922DF-3F7F-4B98-AEFA-B84B52FE260A}" type="pres">
      <dgm:prSet presAssocID="{1F40B184-8FC2-42C8-A794-21CBA18F2FC6}" presName="textNode" presStyleLbl="node1" presStyleIdx="1" presStyleCnt="3">
        <dgm:presLayoutVars>
          <dgm:bulletEnabled val="1"/>
        </dgm:presLayoutVars>
      </dgm:prSet>
      <dgm:spPr/>
    </dgm:pt>
    <dgm:pt modelId="{FD7E98DD-2F1C-4930-8E74-622EBE22A526}" type="pres">
      <dgm:prSet presAssocID="{71A18E4E-91BC-453D-A035-5E7D69925D84}" presName="sibTrans" presStyleCnt="0"/>
      <dgm:spPr/>
    </dgm:pt>
    <dgm:pt modelId="{B5B82091-7BDD-4D61-B64C-EF14B6C721D7}" type="pres">
      <dgm:prSet presAssocID="{D10F2492-6DFC-43D2-A8CD-C756C977362E}" presName="textNode" presStyleLbl="node1" presStyleIdx="2" presStyleCnt="3">
        <dgm:presLayoutVars>
          <dgm:bulletEnabled val="1"/>
        </dgm:presLayoutVars>
      </dgm:prSet>
      <dgm:spPr/>
    </dgm:pt>
  </dgm:ptLst>
  <dgm:cxnLst>
    <dgm:cxn modelId="{F845C41D-43B3-4FDE-8579-A1EC6B1285B9}" srcId="{65AC6771-0D5C-41D9-B10B-17B16D9132D6}" destId="{8DBD674C-EFED-4C71-95CF-80EF1C9D2A24}" srcOrd="0" destOrd="0" parTransId="{6F967921-20D4-40B3-B7F4-9AB1D991E958}" sibTransId="{A32D57C7-4C69-47BA-818E-39AA90967A54}"/>
    <dgm:cxn modelId="{77F29B5F-9DFE-4B4F-B3E2-470A1370D7B1}" srcId="{65AC6771-0D5C-41D9-B10B-17B16D9132D6}" destId="{D10F2492-6DFC-43D2-A8CD-C756C977362E}" srcOrd="2" destOrd="0" parTransId="{AB467E4A-3939-489F-BC84-5E3C07B365E6}" sibTransId="{3EAB8150-ED70-434E-A504-B690C1175A9F}"/>
    <dgm:cxn modelId="{E6275B73-D311-4319-8572-2AC9B2470908}" type="presOf" srcId="{D10F2492-6DFC-43D2-A8CD-C756C977362E}" destId="{B5B82091-7BDD-4D61-B64C-EF14B6C721D7}" srcOrd="0" destOrd="0" presId="urn:microsoft.com/office/officeart/2005/8/layout/hProcess9"/>
    <dgm:cxn modelId="{167C9754-AC9D-400F-95FE-CD711FE04A3A}" type="presOf" srcId="{8DBD674C-EFED-4C71-95CF-80EF1C9D2A24}" destId="{30FD443F-35EA-448C-A03D-A8B508EFA96A}" srcOrd="0" destOrd="0" presId="urn:microsoft.com/office/officeart/2005/8/layout/hProcess9"/>
    <dgm:cxn modelId="{7235607A-B6A6-4407-99B3-681F1261F16C}" type="presOf" srcId="{1F40B184-8FC2-42C8-A794-21CBA18F2FC6}" destId="{21E922DF-3F7F-4B98-AEFA-B84B52FE260A}" srcOrd="0" destOrd="0" presId="urn:microsoft.com/office/officeart/2005/8/layout/hProcess9"/>
    <dgm:cxn modelId="{E29C32BB-03F4-4DE0-B958-014DF066F936}" srcId="{65AC6771-0D5C-41D9-B10B-17B16D9132D6}" destId="{1F40B184-8FC2-42C8-A794-21CBA18F2FC6}" srcOrd="1" destOrd="0" parTransId="{BC2BDFF1-1B05-4376-ACA6-A9FC22148D0B}" sibTransId="{71A18E4E-91BC-453D-A035-5E7D69925D84}"/>
    <dgm:cxn modelId="{DAEEABD7-C13E-48C9-9EAA-1123E28706E9}" type="presOf" srcId="{65AC6771-0D5C-41D9-B10B-17B16D9132D6}" destId="{97DC1857-F39A-47A5-8D47-0BCBF703A64D}" srcOrd="0" destOrd="0" presId="urn:microsoft.com/office/officeart/2005/8/layout/hProcess9"/>
    <dgm:cxn modelId="{9B24F3B1-8C8B-4375-BCB4-917C9A89CCD5}" type="presParOf" srcId="{97DC1857-F39A-47A5-8D47-0BCBF703A64D}" destId="{ED18385C-5CE1-45AE-B442-422D3503BF23}" srcOrd="0" destOrd="0" presId="urn:microsoft.com/office/officeart/2005/8/layout/hProcess9"/>
    <dgm:cxn modelId="{727A5AC6-F73B-4E87-94A2-3FEFAC4A2BD5}" type="presParOf" srcId="{97DC1857-F39A-47A5-8D47-0BCBF703A64D}" destId="{346989B3-6893-43F1-9729-683C6CEB0735}" srcOrd="1" destOrd="0" presId="urn:microsoft.com/office/officeart/2005/8/layout/hProcess9"/>
    <dgm:cxn modelId="{B5570C06-3775-4C9D-BC3A-0598753BB75F}" type="presParOf" srcId="{346989B3-6893-43F1-9729-683C6CEB0735}" destId="{30FD443F-35EA-448C-A03D-A8B508EFA96A}" srcOrd="0" destOrd="0" presId="urn:microsoft.com/office/officeart/2005/8/layout/hProcess9"/>
    <dgm:cxn modelId="{87675492-DF7C-4389-BBF2-7DC9627C6738}" type="presParOf" srcId="{346989B3-6893-43F1-9729-683C6CEB0735}" destId="{48E5701B-BC1E-423A-AB0E-C3D6A70AD497}" srcOrd="1" destOrd="0" presId="urn:microsoft.com/office/officeart/2005/8/layout/hProcess9"/>
    <dgm:cxn modelId="{95B954F7-EC97-4DFD-9D03-9E241D9E01A5}" type="presParOf" srcId="{346989B3-6893-43F1-9729-683C6CEB0735}" destId="{21E922DF-3F7F-4B98-AEFA-B84B52FE260A}" srcOrd="2" destOrd="0" presId="urn:microsoft.com/office/officeart/2005/8/layout/hProcess9"/>
    <dgm:cxn modelId="{BE42CABB-F02E-45BC-ACC1-EFD2D3EBC9F6}" type="presParOf" srcId="{346989B3-6893-43F1-9729-683C6CEB0735}" destId="{FD7E98DD-2F1C-4930-8E74-622EBE22A526}" srcOrd="3" destOrd="0" presId="urn:microsoft.com/office/officeart/2005/8/layout/hProcess9"/>
    <dgm:cxn modelId="{512F9AE3-945C-4EB2-A0E7-F964CFD9381F}" type="presParOf" srcId="{346989B3-6893-43F1-9729-683C6CEB0735}" destId="{B5B82091-7BDD-4D61-B64C-EF14B6C721D7}"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3A3841-1B9A-45C2-AE60-E61C5DF4DE5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CO"/>
        </a:p>
      </dgm:t>
    </dgm:pt>
    <dgm:pt modelId="{A1E44E23-E0DD-440F-ACF0-39EF67C54AB5}">
      <dgm:prSet phldrT="[Texto]" custT="1"/>
      <dgm:spPr/>
      <dgm:t>
        <a:bodyPr/>
        <a:lstStyle/>
        <a:p>
          <a:r>
            <a:rPr lang="es-CO" sz="1400" b="0">
              <a:solidFill>
                <a:schemeClr val="bg1"/>
              </a:solidFill>
              <a:latin typeface="Verdana"/>
              <a:ea typeface="Verdana"/>
            </a:rPr>
            <a:t>Informes por disposición normativa y/o seguimiento.</a:t>
          </a:r>
        </a:p>
      </dgm:t>
    </dgm:pt>
    <dgm:pt modelId="{514FAB54-B83D-4B67-9B5B-CEE2B0415FAE}" type="parTrans" cxnId="{A5924AF7-FF29-4963-A59B-44E38965F9AB}">
      <dgm:prSet/>
      <dgm:spPr/>
      <dgm:t>
        <a:bodyPr/>
        <a:lstStyle/>
        <a:p>
          <a:endParaRPr lang="es-CO" sz="1400" b="1">
            <a:latin typeface="Verdana" panose="020B0604030504040204" pitchFamily="34" charset="0"/>
            <a:ea typeface="Verdana" panose="020B0604030504040204" pitchFamily="34" charset="0"/>
          </a:endParaRPr>
        </a:p>
      </dgm:t>
    </dgm:pt>
    <dgm:pt modelId="{A1A3669A-2E7F-47B6-99FD-2E802D424099}" type="sibTrans" cxnId="{A5924AF7-FF29-4963-A59B-44E38965F9AB}">
      <dgm:prSet/>
      <dgm:spPr/>
      <dgm:t>
        <a:bodyPr/>
        <a:lstStyle/>
        <a:p>
          <a:endParaRPr lang="es-CO" sz="1400" b="1">
            <a:latin typeface="Verdana" panose="020B0604030504040204" pitchFamily="34" charset="0"/>
            <a:ea typeface="Verdana" panose="020B0604030504040204" pitchFamily="34" charset="0"/>
          </a:endParaRPr>
        </a:p>
      </dgm:t>
    </dgm:pt>
    <dgm:pt modelId="{0AF1FD11-5AB9-4605-8C61-D46024713892}">
      <dgm:prSet phldrT="[Texto]" custT="1"/>
      <dgm:spPr/>
      <dgm:t>
        <a:bodyPr/>
        <a:lstStyle/>
        <a:p>
          <a:r>
            <a:rPr lang="es-CO" sz="1400" b="0">
              <a:solidFill>
                <a:schemeClr val="tx1"/>
              </a:solidFill>
              <a:latin typeface="Verdana"/>
              <a:ea typeface="Verdana"/>
            </a:rPr>
            <a:t>Seguimiento PM de la Contraloría</a:t>
          </a:r>
        </a:p>
      </dgm:t>
    </dgm:pt>
    <dgm:pt modelId="{B459C901-C064-4911-BBC5-BEABD7AD19C4}" type="parTrans" cxnId="{0EE96BBE-D076-48D4-9F8C-105834A5616A}">
      <dgm:prSet/>
      <dgm:spPr/>
      <dgm:t>
        <a:bodyPr/>
        <a:lstStyle/>
        <a:p>
          <a:endParaRPr lang="es-CO" sz="1400" b="1">
            <a:latin typeface="Verdana" panose="020B0604030504040204" pitchFamily="34" charset="0"/>
            <a:ea typeface="Verdana" panose="020B0604030504040204" pitchFamily="34" charset="0"/>
          </a:endParaRPr>
        </a:p>
      </dgm:t>
    </dgm:pt>
    <dgm:pt modelId="{112808F7-9714-49DD-A7AF-5D1508C68DE7}" type="sibTrans" cxnId="{0EE96BBE-D076-48D4-9F8C-105834A5616A}">
      <dgm:prSet/>
      <dgm:spPr/>
      <dgm:t>
        <a:bodyPr/>
        <a:lstStyle/>
        <a:p>
          <a:endParaRPr lang="es-CO" sz="1400" b="1">
            <a:latin typeface="Verdana" panose="020B0604030504040204" pitchFamily="34" charset="0"/>
            <a:ea typeface="Verdana" panose="020B0604030504040204" pitchFamily="34" charset="0"/>
          </a:endParaRPr>
        </a:p>
      </dgm:t>
    </dgm:pt>
    <dgm:pt modelId="{C9C1C920-DFAE-4A32-8895-71704BD3DD5A}">
      <dgm:prSet phldrT="[Texto]" custT="1"/>
      <dgm:spPr/>
      <dgm:t>
        <a:bodyPr/>
        <a:lstStyle/>
        <a:p>
          <a:r>
            <a:rPr lang="es-CO" sz="1400" b="0">
              <a:solidFill>
                <a:schemeClr val="bg1"/>
              </a:solidFill>
              <a:latin typeface="Verdana"/>
              <a:ea typeface="Verdana"/>
            </a:rPr>
            <a:t>Procesos (Procedimientos, sistemas de gestión, sistemas informáticos, comités, planes, programas y proyectos)</a:t>
          </a:r>
        </a:p>
      </dgm:t>
    </dgm:pt>
    <dgm:pt modelId="{8DEB7605-EE4A-4977-B154-86064A809599}" type="parTrans" cxnId="{CEA50338-0F01-4904-B605-74756A6B2BBF}">
      <dgm:prSet/>
      <dgm:spPr/>
      <dgm:t>
        <a:bodyPr/>
        <a:lstStyle/>
        <a:p>
          <a:endParaRPr lang="es-CO" sz="1400" b="1">
            <a:latin typeface="Verdana" panose="020B0604030504040204" pitchFamily="34" charset="0"/>
            <a:ea typeface="Verdana" panose="020B0604030504040204" pitchFamily="34" charset="0"/>
          </a:endParaRPr>
        </a:p>
      </dgm:t>
    </dgm:pt>
    <dgm:pt modelId="{A737CEA9-79A7-4C31-88A4-C3CD4CAF453D}" type="sibTrans" cxnId="{CEA50338-0F01-4904-B605-74756A6B2BBF}">
      <dgm:prSet/>
      <dgm:spPr/>
      <dgm:t>
        <a:bodyPr/>
        <a:lstStyle/>
        <a:p>
          <a:endParaRPr lang="es-CO" sz="1400" b="1">
            <a:latin typeface="Verdana" panose="020B0604030504040204" pitchFamily="34" charset="0"/>
            <a:ea typeface="Verdana" panose="020B0604030504040204" pitchFamily="34" charset="0"/>
          </a:endParaRPr>
        </a:p>
      </dgm:t>
    </dgm:pt>
    <dgm:pt modelId="{E3DC91C3-8299-4629-A0E2-692DA9B1E3F6}">
      <dgm:prSet phldrT="[Texto]" custT="1"/>
      <dgm:spPr/>
      <dgm:t>
        <a:bodyPr/>
        <a:lstStyle/>
        <a:p>
          <a:r>
            <a:rPr lang="es-CO" sz="1400" b="0">
              <a:solidFill>
                <a:schemeClr val="tx1"/>
              </a:solidFill>
              <a:latin typeface="Verdana"/>
              <a:ea typeface="Verdana"/>
            </a:rPr>
            <a:t>Requerimientos de la Alta Dirección</a:t>
          </a:r>
        </a:p>
      </dgm:t>
    </dgm:pt>
    <dgm:pt modelId="{4760E3F0-A8FB-450D-9BA9-D4E36A386B7E}" type="parTrans" cxnId="{D006B9A7-B4A7-4DD2-B3F6-ADAD84B8543F}">
      <dgm:prSet/>
      <dgm:spPr/>
      <dgm:t>
        <a:bodyPr/>
        <a:lstStyle/>
        <a:p>
          <a:endParaRPr lang="es-CO" sz="1400" b="1">
            <a:latin typeface="Verdana" panose="020B0604030504040204" pitchFamily="34" charset="0"/>
            <a:ea typeface="Verdana" panose="020B0604030504040204" pitchFamily="34" charset="0"/>
          </a:endParaRPr>
        </a:p>
      </dgm:t>
    </dgm:pt>
    <dgm:pt modelId="{3D8311AE-7C11-4FBA-BB27-F2E4CD20F960}" type="sibTrans" cxnId="{D006B9A7-B4A7-4DD2-B3F6-ADAD84B8543F}">
      <dgm:prSet/>
      <dgm:spPr/>
      <dgm:t>
        <a:bodyPr/>
        <a:lstStyle/>
        <a:p>
          <a:endParaRPr lang="es-CO" sz="1400" b="1">
            <a:latin typeface="Verdana" panose="020B0604030504040204" pitchFamily="34" charset="0"/>
            <a:ea typeface="Verdana" panose="020B0604030504040204" pitchFamily="34" charset="0"/>
          </a:endParaRPr>
        </a:p>
      </dgm:t>
    </dgm:pt>
    <dgm:pt modelId="{A856F05A-E964-4C03-8EBC-E4BFA361C9A9}">
      <dgm:prSet phldrT="[Texto]" custT="1"/>
      <dgm:spPr/>
      <dgm:t>
        <a:bodyPr/>
        <a:lstStyle/>
        <a:p>
          <a:r>
            <a:rPr lang="es-CO" sz="1400" b="0">
              <a:solidFill>
                <a:schemeClr val="tx1"/>
              </a:solidFill>
              <a:latin typeface="Verdana"/>
              <a:ea typeface="Verdana"/>
            </a:rPr>
            <a:t>Auditoria entes de Control</a:t>
          </a:r>
        </a:p>
      </dgm:t>
    </dgm:pt>
    <dgm:pt modelId="{5097C974-D694-47ED-A024-13BB8AE275CC}" type="parTrans" cxnId="{295F671F-6B23-4285-83AB-2A8EA8FBCCA6}">
      <dgm:prSet/>
      <dgm:spPr/>
      <dgm:t>
        <a:bodyPr/>
        <a:lstStyle/>
        <a:p>
          <a:endParaRPr lang="es-CO" sz="1400" b="1">
            <a:latin typeface="Verdana" panose="020B0604030504040204" pitchFamily="34" charset="0"/>
            <a:ea typeface="Verdana" panose="020B0604030504040204" pitchFamily="34" charset="0"/>
          </a:endParaRPr>
        </a:p>
      </dgm:t>
    </dgm:pt>
    <dgm:pt modelId="{53B1E1A9-DA24-4427-A1AD-8AFACD9639DE}" type="sibTrans" cxnId="{295F671F-6B23-4285-83AB-2A8EA8FBCCA6}">
      <dgm:prSet/>
      <dgm:spPr/>
      <dgm:t>
        <a:bodyPr/>
        <a:lstStyle/>
        <a:p>
          <a:endParaRPr lang="es-CO" sz="1400" b="1">
            <a:latin typeface="Verdana" panose="020B0604030504040204" pitchFamily="34" charset="0"/>
            <a:ea typeface="Verdana" panose="020B0604030504040204" pitchFamily="34" charset="0"/>
          </a:endParaRPr>
        </a:p>
      </dgm:t>
    </dgm:pt>
    <dgm:pt modelId="{C9FF188F-1354-46BC-A591-06303188E06C}" type="pres">
      <dgm:prSet presAssocID="{483A3841-1B9A-45C2-AE60-E61C5DF4DE5A}" presName="linear" presStyleCnt="0">
        <dgm:presLayoutVars>
          <dgm:dir/>
          <dgm:animLvl val="lvl"/>
          <dgm:resizeHandles val="exact"/>
        </dgm:presLayoutVars>
      </dgm:prSet>
      <dgm:spPr/>
    </dgm:pt>
    <dgm:pt modelId="{DD5C5214-C2E4-4B9C-8C1E-70E188E93C3A}" type="pres">
      <dgm:prSet presAssocID="{A1E44E23-E0DD-440F-ACF0-39EF67C54AB5}" presName="parentLin" presStyleCnt="0"/>
      <dgm:spPr/>
    </dgm:pt>
    <dgm:pt modelId="{A7F1DDA3-DD14-4ABB-8BBB-04033749B419}" type="pres">
      <dgm:prSet presAssocID="{A1E44E23-E0DD-440F-ACF0-39EF67C54AB5}" presName="parentLeftMargin" presStyleLbl="node1" presStyleIdx="0" presStyleCnt="5"/>
      <dgm:spPr/>
    </dgm:pt>
    <dgm:pt modelId="{6887AE70-19A3-41D0-B79D-B7E598C726CE}" type="pres">
      <dgm:prSet presAssocID="{A1E44E23-E0DD-440F-ACF0-39EF67C54AB5}" presName="parentText" presStyleLbl="node1" presStyleIdx="0" presStyleCnt="5" custScaleX="111178" custScaleY="282459">
        <dgm:presLayoutVars>
          <dgm:chMax val="0"/>
          <dgm:bulletEnabled val="1"/>
        </dgm:presLayoutVars>
      </dgm:prSet>
      <dgm:spPr/>
    </dgm:pt>
    <dgm:pt modelId="{EA62BC48-B328-4FF5-B946-3219AC88A208}" type="pres">
      <dgm:prSet presAssocID="{A1E44E23-E0DD-440F-ACF0-39EF67C54AB5}" presName="negativeSpace" presStyleCnt="0"/>
      <dgm:spPr/>
    </dgm:pt>
    <dgm:pt modelId="{DF6766C9-AC58-48C6-BE21-EF2938225D32}" type="pres">
      <dgm:prSet presAssocID="{A1E44E23-E0DD-440F-ACF0-39EF67C54AB5}" presName="childText" presStyleLbl="conFgAcc1" presStyleIdx="0" presStyleCnt="5" custLinFactNeighborX="-779">
        <dgm:presLayoutVars>
          <dgm:bulletEnabled val="1"/>
        </dgm:presLayoutVars>
      </dgm:prSet>
      <dgm:spPr/>
    </dgm:pt>
    <dgm:pt modelId="{A19E724D-F9A2-47DC-967D-DF3DDE3E2B48}" type="pres">
      <dgm:prSet presAssocID="{A1A3669A-2E7F-47B6-99FD-2E802D424099}" presName="spaceBetweenRectangles" presStyleCnt="0"/>
      <dgm:spPr/>
    </dgm:pt>
    <dgm:pt modelId="{5E2FAEDC-26AE-40E5-8D72-06860B42D64F}" type="pres">
      <dgm:prSet presAssocID="{0AF1FD11-5AB9-4605-8C61-D46024713892}" presName="parentLin" presStyleCnt="0"/>
      <dgm:spPr/>
    </dgm:pt>
    <dgm:pt modelId="{AA514FE7-1A8B-474E-9EF4-31AFB51F4B38}" type="pres">
      <dgm:prSet presAssocID="{0AF1FD11-5AB9-4605-8C61-D46024713892}" presName="parentLeftMargin" presStyleLbl="node1" presStyleIdx="0" presStyleCnt="5"/>
      <dgm:spPr/>
    </dgm:pt>
    <dgm:pt modelId="{0055DC53-A807-4ADD-BE76-03E247BF83E8}" type="pres">
      <dgm:prSet presAssocID="{0AF1FD11-5AB9-4605-8C61-D46024713892}" presName="parentText" presStyleLbl="node1" presStyleIdx="1" presStyleCnt="5" custScaleX="111178" custScaleY="282459">
        <dgm:presLayoutVars>
          <dgm:chMax val="0"/>
          <dgm:bulletEnabled val="1"/>
        </dgm:presLayoutVars>
      </dgm:prSet>
      <dgm:spPr/>
    </dgm:pt>
    <dgm:pt modelId="{7AC4DB5F-4A05-4A9A-83C5-8CEEF82DE935}" type="pres">
      <dgm:prSet presAssocID="{0AF1FD11-5AB9-4605-8C61-D46024713892}" presName="negativeSpace" presStyleCnt="0"/>
      <dgm:spPr/>
    </dgm:pt>
    <dgm:pt modelId="{DD5002D6-FBA7-4096-BB0D-405711F89FF1}" type="pres">
      <dgm:prSet presAssocID="{0AF1FD11-5AB9-4605-8C61-D46024713892}" presName="childText" presStyleLbl="conFgAcc1" presStyleIdx="1" presStyleCnt="5" custLinFactNeighborX="-779">
        <dgm:presLayoutVars>
          <dgm:bulletEnabled val="1"/>
        </dgm:presLayoutVars>
      </dgm:prSet>
      <dgm:spPr/>
    </dgm:pt>
    <dgm:pt modelId="{414174C8-9BB6-4981-A823-9F32E8E19BE2}" type="pres">
      <dgm:prSet presAssocID="{112808F7-9714-49DD-A7AF-5D1508C68DE7}" presName="spaceBetweenRectangles" presStyleCnt="0"/>
      <dgm:spPr/>
    </dgm:pt>
    <dgm:pt modelId="{039CCD45-BF3A-42F5-BFA6-8AD18B2C592F}" type="pres">
      <dgm:prSet presAssocID="{A856F05A-E964-4C03-8EBC-E4BFA361C9A9}" presName="parentLin" presStyleCnt="0"/>
      <dgm:spPr/>
    </dgm:pt>
    <dgm:pt modelId="{1C1E3567-3EE7-4FE3-8311-E55DF942D99C}" type="pres">
      <dgm:prSet presAssocID="{A856F05A-E964-4C03-8EBC-E4BFA361C9A9}" presName="parentLeftMargin" presStyleLbl="node1" presStyleIdx="1" presStyleCnt="5"/>
      <dgm:spPr/>
    </dgm:pt>
    <dgm:pt modelId="{3341746A-A4D4-4B4D-B1EC-D4ECBDCBC4F3}" type="pres">
      <dgm:prSet presAssocID="{A856F05A-E964-4C03-8EBC-E4BFA361C9A9}" presName="parentText" presStyleLbl="node1" presStyleIdx="2" presStyleCnt="5" custScaleX="111178" custScaleY="282459">
        <dgm:presLayoutVars>
          <dgm:chMax val="0"/>
          <dgm:bulletEnabled val="1"/>
        </dgm:presLayoutVars>
      </dgm:prSet>
      <dgm:spPr/>
    </dgm:pt>
    <dgm:pt modelId="{E306AED9-76E3-46D6-886B-9FF015FB60A3}" type="pres">
      <dgm:prSet presAssocID="{A856F05A-E964-4C03-8EBC-E4BFA361C9A9}" presName="negativeSpace" presStyleCnt="0"/>
      <dgm:spPr/>
    </dgm:pt>
    <dgm:pt modelId="{F482C827-19B2-4ABB-9821-3C2BE828642F}" type="pres">
      <dgm:prSet presAssocID="{A856F05A-E964-4C03-8EBC-E4BFA361C9A9}" presName="childText" presStyleLbl="conFgAcc1" presStyleIdx="2" presStyleCnt="5">
        <dgm:presLayoutVars>
          <dgm:bulletEnabled val="1"/>
        </dgm:presLayoutVars>
      </dgm:prSet>
      <dgm:spPr/>
    </dgm:pt>
    <dgm:pt modelId="{C7C058E5-19F8-40A7-9F53-C5FF1D6B2725}" type="pres">
      <dgm:prSet presAssocID="{53B1E1A9-DA24-4427-A1AD-8AFACD9639DE}" presName="spaceBetweenRectangles" presStyleCnt="0"/>
      <dgm:spPr/>
    </dgm:pt>
    <dgm:pt modelId="{22F2A871-719E-4FFF-AC0C-6F129EEDE2F1}" type="pres">
      <dgm:prSet presAssocID="{E3DC91C3-8299-4629-A0E2-692DA9B1E3F6}" presName="parentLin" presStyleCnt="0"/>
      <dgm:spPr/>
    </dgm:pt>
    <dgm:pt modelId="{90FAA191-381F-413B-99AA-AF74DC211DBB}" type="pres">
      <dgm:prSet presAssocID="{E3DC91C3-8299-4629-A0E2-692DA9B1E3F6}" presName="parentLeftMargin" presStyleLbl="node1" presStyleIdx="2" presStyleCnt="5"/>
      <dgm:spPr/>
    </dgm:pt>
    <dgm:pt modelId="{96C3E1F0-7D01-495E-BD99-FCCA19A8CEED}" type="pres">
      <dgm:prSet presAssocID="{E3DC91C3-8299-4629-A0E2-692DA9B1E3F6}" presName="parentText" presStyleLbl="node1" presStyleIdx="3" presStyleCnt="5" custScaleX="111178" custScaleY="282459">
        <dgm:presLayoutVars>
          <dgm:chMax val="0"/>
          <dgm:bulletEnabled val="1"/>
        </dgm:presLayoutVars>
      </dgm:prSet>
      <dgm:spPr/>
    </dgm:pt>
    <dgm:pt modelId="{22A168CD-EAB6-4A71-BAC4-B1842BB91B30}" type="pres">
      <dgm:prSet presAssocID="{E3DC91C3-8299-4629-A0E2-692DA9B1E3F6}" presName="negativeSpace" presStyleCnt="0"/>
      <dgm:spPr/>
    </dgm:pt>
    <dgm:pt modelId="{42AE8CBC-A420-447F-BE08-AA7C56182DC4}" type="pres">
      <dgm:prSet presAssocID="{E3DC91C3-8299-4629-A0E2-692DA9B1E3F6}" presName="childText" presStyleLbl="conFgAcc1" presStyleIdx="3" presStyleCnt="5">
        <dgm:presLayoutVars>
          <dgm:bulletEnabled val="1"/>
        </dgm:presLayoutVars>
      </dgm:prSet>
      <dgm:spPr/>
    </dgm:pt>
    <dgm:pt modelId="{43600815-D567-45B3-808B-6DC6AC119946}" type="pres">
      <dgm:prSet presAssocID="{3D8311AE-7C11-4FBA-BB27-F2E4CD20F960}" presName="spaceBetweenRectangles" presStyleCnt="0"/>
      <dgm:spPr/>
    </dgm:pt>
    <dgm:pt modelId="{45044516-A806-472D-A1EE-95096EFA6F00}" type="pres">
      <dgm:prSet presAssocID="{C9C1C920-DFAE-4A32-8895-71704BD3DD5A}" presName="parentLin" presStyleCnt="0"/>
      <dgm:spPr/>
    </dgm:pt>
    <dgm:pt modelId="{4733F76F-DF28-4299-A922-CB6520DB87A6}" type="pres">
      <dgm:prSet presAssocID="{C9C1C920-DFAE-4A32-8895-71704BD3DD5A}" presName="parentLeftMargin" presStyleLbl="node1" presStyleIdx="3" presStyleCnt="5"/>
      <dgm:spPr/>
    </dgm:pt>
    <dgm:pt modelId="{27F80F93-3954-4D4C-9317-40048F4AE826}" type="pres">
      <dgm:prSet presAssocID="{C9C1C920-DFAE-4A32-8895-71704BD3DD5A}" presName="parentText" presStyleLbl="node1" presStyleIdx="4" presStyleCnt="5" custScaleX="111178" custScaleY="282459">
        <dgm:presLayoutVars>
          <dgm:chMax val="0"/>
          <dgm:bulletEnabled val="1"/>
        </dgm:presLayoutVars>
      </dgm:prSet>
      <dgm:spPr/>
    </dgm:pt>
    <dgm:pt modelId="{4CF5E785-0168-42F7-ABB7-6C0994AF5104}" type="pres">
      <dgm:prSet presAssocID="{C9C1C920-DFAE-4A32-8895-71704BD3DD5A}" presName="negativeSpace" presStyleCnt="0"/>
      <dgm:spPr/>
    </dgm:pt>
    <dgm:pt modelId="{DC04082B-770E-4B55-84F6-CFF50A164D22}" type="pres">
      <dgm:prSet presAssocID="{C9C1C920-DFAE-4A32-8895-71704BD3DD5A}" presName="childText" presStyleLbl="conFgAcc1" presStyleIdx="4" presStyleCnt="5">
        <dgm:presLayoutVars>
          <dgm:bulletEnabled val="1"/>
        </dgm:presLayoutVars>
      </dgm:prSet>
      <dgm:spPr/>
    </dgm:pt>
  </dgm:ptLst>
  <dgm:cxnLst>
    <dgm:cxn modelId="{295F671F-6B23-4285-83AB-2A8EA8FBCCA6}" srcId="{483A3841-1B9A-45C2-AE60-E61C5DF4DE5A}" destId="{A856F05A-E964-4C03-8EBC-E4BFA361C9A9}" srcOrd="2" destOrd="0" parTransId="{5097C974-D694-47ED-A024-13BB8AE275CC}" sibTransId="{53B1E1A9-DA24-4427-A1AD-8AFACD9639DE}"/>
    <dgm:cxn modelId="{CEA50338-0F01-4904-B605-74756A6B2BBF}" srcId="{483A3841-1B9A-45C2-AE60-E61C5DF4DE5A}" destId="{C9C1C920-DFAE-4A32-8895-71704BD3DD5A}" srcOrd="4" destOrd="0" parTransId="{8DEB7605-EE4A-4977-B154-86064A809599}" sibTransId="{A737CEA9-79A7-4C31-88A4-C3CD4CAF453D}"/>
    <dgm:cxn modelId="{4914BA3E-4A7B-4B49-A3E4-AD02863D5A0D}" type="presOf" srcId="{E3DC91C3-8299-4629-A0E2-692DA9B1E3F6}" destId="{96C3E1F0-7D01-495E-BD99-FCCA19A8CEED}" srcOrd="1" destOrd="0" presId="urn:microsoft.com/office/officeart/2005/8/layout/list1"/>
    <dgm:cxn modelId="{E98B1342-9392-4EE4-AAE4-7C4F1D54FEAB}" type="presOf" srcId="{A856F05A-E964-4C03-8EBC-E4BFA361C9A9}" destId="{1C1E3567-3EE7-4FE3-8311-E55DF942D99C}" srcOrd="0" destOrd="0" presId="urn:microsoft.com/office/officeart/2005/8/layout/list1"/>
    <dgm:cxn modelId="{7797566A-104E-4E51-9AD3-409491381A7D}" type="presOf" srcId="{0AF1FD11-5AB9-4605-8C61-D46024713892}" destId="{AA514FE7-1A8B-474E-9EF4-31AFB51F4B38}" srcOrd="0" destOrd="0" presId="urn:microsoft.com/office/officeart/2005/8/layout/list1"/>
    <dgm:cxn modelId="{BC08DB50-1D66-48E1-AFFD-2A52787C6EC5}" type="presOf" srcId="{E3DC91C3-8299-4629-A0E2-692DA9B1E3F6}" destId="{90FAA191-381F-413B-99AA-AF74DC211DBB}" srcOrd="0" destOrd="0" presId="urn:microsoft.com/office/officeart/2005/8/layout/list1"/>
    <dgm:cxn modelId="{10C0FA53-9768-43A1-9AE6-F45F208D84B6}" type="presOf" srcId="{A1E44E23-E0DD-440F-ACF0-39EF67C54AB5}" destId="{A7F1DDA3-DD14-4ABB-8BBB-04033749B419}" srcOrd="0" destOrd="0" presId="urn:microsoft.com/office/officeart/2005/8/layout/list1"/>
    <dgm:cxn modelId="{A458CE75-1528-4C5E-9E3D-1BF5278C7DCE}" type="presOf" srcId="{C9C1C920-DFAE-4A32-8895-71704BD3DD5A}" destId="{4733F76F-DF28-4299-A922-CB6520DB87A6}" srcOrd="0" destOrd="0" presId="urn:microsoft.com/office/officeart/2005/8/layout/list1"/>
    <dgm:cxn modelId="{D006B9A7-B4A7-4DD2-B3F6-ADAD84B8543F}" srcId="{483A3841-1B9A-45C2-AE60-E61C5DF4DE5A}" destId="{E3DC91C3-8299-4629-A0E2-692DA9B1E3F6}" srcOrd="3" destOrd="0" parTransId="{4760E3F0-A8FB-450D-9BA9-D4E36A386B7E}" sibTransId="{3D8311AE-7C11-4FBA-BB27-F2E4CD20F960}"/>
    <dgm:cxn modelId="{C57AB8AA-4EE4-4697-B2AF-05DD7D13B4FE}" type="presOf" srcId="{C9C1C920-DFAE-4A32-8895-71704BD3DD5A}" destId="{27F80F93-3954-4D4C-9317-40048F4AE826}" srcOrd="1" destOrd="0" presId="urn:microsoft.com/office/officeart/2005/8/layout/list1"/>
    <dgm:cxn modelId="{7B8000B5-8589-4C8A-A795-4EA2332837A7}" type="presOf" srcId="{A856F05A-E964-4C03-8EBC-E4BFA361C9A9}" destId="{3341746A-A4D4-4B4D-B1EC-D4ECBDCBC4F3}" srcOrd="1" destOrd="0" presId="urn:microsoft.com/office/officeart/2005/8/layout/list1"/>
    <dgm:cxn modelId="{0EE96BBE-D076-48D4-9F8C-105834A5616A}" srcId="{483A3841-1B9A-45C2-AE60-E61C5DF4DE5A}" destId="{0AF1FD11-5AB9-4605-8C61-D46024713892}" srcOrd="1" destOrd="0" parTransId="{B459C901-C064-4911-BBC5-BEABD7AD19C4}" sibTransId="{112808F7-9714-49DD-A7AF-5D1508C68DE7}"/>
    <dgm:cxn modelId="{F95925BF-A9C4-4B03-8E36-4B07BC61BB76}" type="presOf" srcId="{0AF1FD11-5AB9-4605-8C61-D46024713892}" destId="{0055DC53-A807-4ADD-BE76-03E247BF83E8}" srcOrd="1" destOrd="0" presId="urn:microsoft.com/office/officeart/2005/8/layout/list1"/>
    <dgm:cxn modelId="{1DC914C5-F589-447F-B5C7-4BF82CD8E46B}" type="presOf" srcId="{A1E44E23-E0DD-440F-ACF0-39EF67C54AB5}" destId="{6887AE70-19A3-41D0-B79D-B7E598C726CE}" srcOrd="1" destOrd="0" presId="urn:microsoft.com/office/officeart/2005/8/layout/list1"/>
    <dgm:cxn modelId="{F9902CD9-FE5A-4F5B-83AB-730181485DC4}" type="presOf" srcId="{483A3841-1B9A-45C2-AE60-E61C5DF4DE5A}" destId="{C9FF188F-1354-46BC-A591-06303188E06C}" srcOrd="0" destOrd="0" presId="urn:microsoft.com/office/officeart/2005/8/layout/list1"/>
    <dgm:cxn modelId="{A5924AF7-FF29-4963-A59B-44E38965F9AB}" srcId="{483A3841-1B9A-45C2-AE60-E61C5DF4DE5A}" destId="{A1E44E23-E0DD-440F-ACF0-39EF67C54AB5}" srcOrd="0" destOrd="0" parTransId="{514FAB54-B83D-4B67-9B5B-CEE2B0415FAE}" sibTransId="{A1A3669A-2E7F-47B6-99FD-2E802D424099}"/>
    <dgm:cxn modelId="{D2A8C901-1843-4904-AD43-62011B559224}" type="presParOf" srcId="{C9FF188F-1354-46BC-A591-06303188E06C}" destId="{DD5C5214-C2E4-4B9C-8C1E-70E188E93C3A}" srcOrd="0" destOrd="0" presId="urn:microsoft.com/office/officeart/2005/8/layout/list1"/>
    <dgm:cxn modelId="{2EEE10B6-B566-4577-B3C7-9363A5A7E718}" type="presParOf" srcId="{DD5C5214-C2E4-4B9C-8C1E-70E188E93C3A}" destId="{A7F1DDA3-DD14-4ABB-8BBB-04033749B419}" srcOrd="0" destOrd="0" presId="urn:microsoft.com/office/officeart/2005/8/layout/list1"/>
    <dgm:cxn modelId="{076449AB-FEF7-4A39-A5CE-58C3B8BD2093}" type="presParOf" srcId="{DD5C5214-C2E4-4B9C-8C1E-70E188E93C3A}" destId="{6887AE70-19A3-41D0-B79D-B7E598C726CE}" srcOrd="1" destOrd="0" presId="urn:microsoft.com/office/officeart/2005/8/layout/list1"/>
    <dgm:cxn modelId="{93A68647-6B5C-4EAF-AAB5-1F3C5BB68719}" type="presParOf" srcId="{C9FF188F-1354-46BC-A591-06303188E06C}" destId="{EA62BC48-B328-4FF5-B946-3219AC88A208}" srcOrd="1" destOrd="0" presId="urn:microsoft.com/office/officeart/2005/8/layout/list1"/>
    <dgm:cxn modelId="{062B7391-D005-49E2-B1F9-8E0F8A53E375}" type="presParOf" srcId="{C9FF188F-1354-46BC-A591-06303188E06C}" destId="{DF6766C9-AC58-48C6-BE21-EF2938225D32}" srcOrd="2" destOrd="0" presId="urn:microsoft.com/office/officeart/2005/8/layout/list1"/>
    <dgm:cxn modelId="{A7D3DCA1-1108-470B-AE38-05D1D4E617A5}" type="presParOf" srcId="{C9FF188F-1354-46BC-A591-06303188E06C}" destId="{A19E724D-F9A2-47DC-967D-DF3DDE3E2B48}" srcOrd="3" destOrd="0" presId="urn:microsoft.com/office/officeart/2005/8/layout/list1"/>
    <dgm:cxn modelId="{68D13D97-1E87-493E-9C1D-A304DA22E60F}" type="presParOf" srcId="{C9FF188F-1354-46BC-A591-06303188E06C}" destId="{5E2FAEDC-26AE-40E5-8D72-06860B42D64F}" srcOrd="4" destOrd="0" presId="urn:microsoft.com/office/officeart/2005/8/layout/list1"/>
    <dgm:cxn modelId="{35B55BB7-4B24-4C97-BD6F-D827E5493C07}" type="presParOf" srcId="{5E2FAEDC-26AE-40E5-8D72-06860B42D64F}" destId="{AA514FE7-1A8B-474E-9EF4-31AFB51F4B38}" srcOrd="0" destOrd="0" presId="urn:microsoft.com/office/officeart/2005/8/layout/list1"/>
    <dgm:cxn modelId="{B4F89C22-83A2-4B1C-B618-8FFFC02CD68F}" type="presParOf" srcId="{5E2FAEDC-26AE-40E5-8D72-06860B42D64F}" destId="{0055DC53-A807-4ADD-BE76-03E247BF83E8}" srcOrd="1" destOrd="0" presId="urn:microsoft.com/office/officeart/2005/8/layout/list1"/>
    <dgm:cxn modelId="{C72ED47F-24E1-49BF-A5EB-C96449F0B55A}" type="presParOf" srcId="{C9FF188F-1354-46BC-A591-06303188E06C}" destId="{7AC4DB5F-4A05-4A9A-83C5-8CEEF82DE935}" srcOrd="5" destOrd="0" presId="urn:microsoft.com/office/officeart/2005/8/layout/list1"/>
    <dgm:cxn modelId="{77A6E8E2-730A-45AD-A208-20B35EED6050}" type="presParOf" srcId="{C9FF188F-1354-46BC-A591-06303188E06C}" destId="{DD5002D6-FBA7-4096-BB0D-405711F89FF1}" srcOrd="6" destOrd="0" presId="urn:microsoft.com/office/officeart/2005/8/layout/list1"/>
    <dgm:cxn modelId="{C3461B51-D831-40FC-8550-751E6EC52312}" type="presParOf" srcId="{C9FF188F-1354-46BC-A591-06303188E06C}" destId="{414174C8-9BB6-4981-A823-9F32E8E19BE2}" srcOrd="7" destOrd="0" presId="urn:microsoft.com/office/officeart/2005/8/layout/list1"/>
    <dgm:cxn modelId="{B923CD58-046F-41A4-A18C-06812D4FAFFB}" type="presParOf" srcId="{C9FF188F-1354-46BC-A591-06303188E06C}" destId="{039CCD45-BF3A-42F5-BFA6-8AD18B2C592F}" srcOrd="8" destOrd="0" presId="urn:microsoft.com/office/officeart/2005/8/layout/list1"/>
    <dgm:cxn modelId="{F95071F2-5311-4CD1-A8ED-4C3AC3BABF43}" type="presParOf" srcId="{039CCD45-BF3A-42F5-BFA6-8AD18B2C592F}" destId="{1C1E3567-3EE7-4FE3-8311-E55DF942D99C}" srcOrd="0" destOrd="0" presId="urn:microsoft.com/office/officeart/2005/8/layout/list1"/>
    <dgm:cxn modelId="{5D49E06A-98A7-47BC-B86E-970207045F00}" type="presParOf" srcId="{039CCD45-BF3A-42F5-BFA6-8AD18B2C592F}" destId="{3341746A-A4D4-4B4D-B1EC-D4ECBDCBC4F3}" srcOrd="1" destOrd="0" presId="urn:microsoft.com/office/officeart/2005/8/layout/list1"/>
    <dgm:cxn modelId="{FFF4FAE0-40A6-44EA-B68C-9075A94AF194}" type="presParOf" srcId="{C9FF188F-1354-46BC-A591-06303188E06C}" destId="{E306AED9-76E3-46D6-886B-9FF015FB60A3}" srcOrd="9" destOrd="0" presId="urn:microsoft.com/office/officeart/2005/8/layout/list1"/>
    <dgm:cxn modelId="{1E76497A-EF5A-43BB-8B2F-7B0956A67B4F}" type="presParOf" srcId="{C9FF188F-1354-46BC-A591-06303188E06C}" destId="{F482C827-19B2-4ABB-9821-3C2BE828642F}" srcOrd="10" destOrd="0" presId="urn:microsoft.com/office/officeart/2005/8/layout/list1"/>
    <dgm:cxn modelId="{199C9580-6A1B-4A67-B30F-D0E1024EA972}" type="presParOf" srcId="{C9FF188F-1354-46BC-A591-06303188E06C}" destId="{C7C058E5-19F8-40A7-9F53-C5FF1D6B2725}" srcOrd="11" destOrd="0" presId="urn:microsoft.com/office/officeart/2005/8/layout/list1"/>
    <dgm:cxn modelId="{888FFED5-5495-4288-A9C0-947AD9EA5380}" type="presParOf" srcId="{C9FF188F-1354-46BC-A591-06303188E06C}" destId="{22F2A871-719E-4FFF-AC0C-6F129EEDE2F1}" srcOrd="12" destOrd="0" presId="urn:microsoft.com/office/officeart/2005/8/layout/list1"/>
    <dgm:cxn modelId="{26250367-672D-437B-9AA0-395D32E61103}" type="presParOf" srcId="{22F2A871-719E-4FFF-AC0C-6F129EEDE2F1}" destId="{90FAA191-381F-413B-99AA-AF74DC211DBB}" srcOrd="0" destOrd="0" presId="urn:microsoft.com/office/officeart/2005/8/layout/list1"/>
    <dgm:cxn modelId="{2037052D-843B-4545-A318-010194D74B9A}" type="presParOf" srcId="{22F2A871-719E-4FFF-AC0C-6F129EEDE2F1}" destId="{96C3E1F0-7D01-495E-BD99-FCCA19A8CEED}" srcOrd="1" destOrd="0" presId="urn:microsoft.com/office/officeart/2005/8/layout/list1"/>
    <dgm:cxn modelId="{DE046A5E-4AF9-4D91-A977-D4ACDCCCE20F}" type="presParOf" srcId="{C9FF188F-1354-46BC-A591-06303188E06C}" destId="{22A168CD-EAB6-4A71-BAC4-B1842BB91B30}" srcOrd="13" destOrd="0" presId="urn:microsoft.com/office/officeart/2005/8/layout/list1"/>
    <dgm:cxn modelId="{0D813EA5-DBF6-4B67-8D0C-034A0C56F752}" type="presParOf" srcId="{C9FF188F-1354-46BC-A591-06303188E06C}" destId="{42AE8CBC-A420-447F-BE08-AA7C56182DC4}" srcOrd="14" destOrd="0" presId="urn:microsoft.com/office/officeart/2005/8/layout/list1"/>
    <dgm:cxn modelId="{2B793554-DBD3-46C2-8CC2-4BF8EDCA0591}" type="presParOf" srcId="{C9FF188F-1354-46BC-A591-06303188E06C}" destId="{43600815-D567-45B3-808B-6DC6AC119946}" srcOrd="15" destOrd="0" presId="urn:microsoft.com/office/officeart/2005/8/layout/list1"/>
    <dgm:cxn modelId="{15334A1E-B472-4CF5-AF5B-BCDD61A58C30}" type="presParOf" srcId="{C9FF188F-1354-46BC-A591-06303188E06C}" destId="{45044516-A806-472D-A1EE-95096EFA6F00}" srcOrd="16" destOrd="0" presId="urn:microsoft.com/office/officeart/2005/8/layout/list1"/>
    <dgm:cxn modelId="{50679FD5-F36E-42E3-8DAB-909324D342A9}" type="presParOf" srcId="{45044516-A806-472D-A1EE-95096EFA6F00}" destId="{4733F76F-DF28-4299-A922-CB6520DB87A6}" srcOrd="0" destOrd="0" presId="urn:microsoft.com/office/officeart/2005/8/layout/list1"/>
    <dgm:cxn modelId="{A43F1766-0CC7-4E47-8F85-F8E2FEEF8F83}" type="presParOf" srcId="{45044516-A806-472D-A1EE-95096EFA6F00}" destId="{27F80F93-3954-4D4C-9317-40048F4AE826}" srcOrd="1" destOrd="0" presId="urn:microsoft.com/office/officeart/2005/8/layout/list1"/>
    <dgm:cxn modelId="{E5164EB1-36E0-4E0F-80D0-D65B52476257}" type="presParOf" srcId="{C9FF188F-1354-46BC-A591-06303188E06C}" destId="{4CF5E785-0168-42F7-ABB7-6C0994AF5104}" srcOrd="17" destOrd="0" presId="urn:microsoft.com/office/officeart/2005/8/layout/list1"/>
    <dgm:cxn modelId="{D56316D1-41AB-41DD-8C39-A095DA7002B0}" type="presParOf" srcId="{C9FF188F-1354-46BC-A591-06303188E06C}" destId="{DC04082B-770E-4B55-84F6-CFF50A164D2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C6771-0D5C-41D9-B10B-17B16D9132D6}"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s-CO"/>
        </a:p>
      </dgm:t>
    </dgm:pt>
    <dgm:pt modelId="{17FE3CC0-B6C1-4474-937C-7B318FAFBA2E}">
      <dgm:prSet phldrT="[Texto]" phldr="0" custT="1"/>
      <dgm:spPr/>
      <dgm:t>
        <a:bodyPr/>
        <a:lstStyle/>
        <a:p>
          <a:r>
            <a:rPr lang="es-MX" sz="1200">
              <a:latin typeface="Verdana" panose="020B0604030504040204" pitchFamily="34" charset="0"/>
              <a:ea typeface="Verdana" panose="020B0604030504040204" pitchFamily="34" charset="0"/>
            </a:rPr>
            <a:t>Ejecutado a noviembre: 345 entregables</a:t>
          </a:r>
          <a:br>
            <a:rPr lang="es-MX" sz="1200">
              <a:latin typeface="Verdana" panose="020B0604030504040204" pitchFamily="34" charset="0"/>
              <a:ea typeface="Verdana" panose="020B0604030504040204" pitchFamily="34" charset="0"/>
            </a:rPr>
          </a:br>
          <a:r>
            <a:rPr lang="es-MX" sz="1200">
              <a:latin typeface="Verdana" panose="020B0604030504040204" pitchFamily="34" charset="0"/>
              <a:ea typeface="Verdana" panose="020B0604030504040204" pitchFamily="34" charset="0"/>
            </a:rPr>
            <a:t>97%</a:t>
          </a:r>
          <a:endParaRPr lang="es-CO" sz="1200">
            <a:latin typeface="Verdana" panose="020B0604030504040204" pitchFamily="34" charset="0"/>
            <a:ea typeface="Verdana" panose="020B0604030504040204" pitchFamily="34" charset="0"/>
          </a:endParaRPr>
        </a:p>
      </dgm:t>
    </dgm:pt>
    <dgm:pt modelId="{D8992790-E3CA-481B-B273-D83EAEF3BE90}" type="parTrans" cxnId="{17A25D0F-8E42-4DD0-86FB-8B7EC3A733EB}">
      <dgm:prSet/>
      <dgm:spPr/>
      <dgm:t>
        <a:bodyPr/>
        <a:lstStyle/>
        <a:p>
          <a:endParaRPr lang="es-CO" sz="1200">
            <a:latin typeface="Verdana" panose="020B0604030504040204" pitchFamily="34" charset="0"/>
            <a:ea typeface="Verdana" panose="020B0604030504040204" pitchFamily="34" charset="0"/>
          </a:endParaRPr>
        </a:p>
      </dgm:t>
    </dgm:pt>
    <dgm:pt modelId="{EBF834D3-913E-4AEF-9B38-15A70F5C5372}" type="sibTrans" cxnId="{17A25D0F-8E42-4DD0-86FB-8B7EC3A733EB}">
      <dgm:prSet/>
      <dgm:spPr/>
      <dgm:t>
        <a:bodyPr/>
        <a:lstStyle/>
        <a:p>
          <a:endParaRPr lang="es-CO" sz="1200">
            <a:latin typeface="Verdana" panose="020B0604030504040204" pitchFamily="34" charset="0"/>
            <a:ea typeface="Verdana" panose="020B0604030504040204" pitchFamily="34" charset="0"/>
          </a:endParaRPr>
        </a:p>
      </dgm:t>
    </dgm:pt>
    <dgm:pt modelId="{2ACBEDA5-5304-42E2-B2AC-E71531D17D09}">
      <dgm:prSet phldrT="[Texto]" phldr="0" custT="1"/>
      <dgm:spPr/>
      <dgm:t>
        <a:bodyPr/>
        <a:lstStyle/>
        <a:p>
          <a:pPr algn="ctr"/>
          <a:r>
            <a:rPr lang="es-MX" sz="1200">
              <a:latin typeface="Verdana" panose="020B0604030504040204" pitchFamily="34" charset="0"/>
              <a:ea typeface="Verdana" panose="020B0604030504040204" pitchFamily="34" charset="0"/>
            </a:rPr>
            <a:t>Pendientes por ejecutar:</a:t>
          </a:r>
          <a:br>
            <a:rPr lang="es-MX" sz="1200">
              <a:latin typeface="Verdana" panose="020B0604030504040204" pitchFamily="34" charset="0"/>
              <a:ea typeface="Verdana" panose="020B0604030504040204" pitchFamily="34" charset="0"/>
            </a:rPr>
          </a:br>
          <a:r>
            <a:rPr lang="es-MX" sz="1200">
              <a:latin typeface="Verdana" panose="020B0604030504040204" pitchFamily="34" charset="0"/>
              <a:ea typeface="Verdana" panose="020B0604030504040204" pitchFamily="34" charset="0"/>
            </a:rPr>
            <a:t>    3%	</a:t>
          </a:r>
          <a:endParaRPr lang="es-CO" sz="1200">
            <a:latin typeface="Verdana" panose="020B0604030504040204" pitchFamily="34" charset="0"/>
            <a:ea typeface="Verdana" panose="020B0604030504040204" pitchFamily="34" charset="0"/>
          </a:endParaRPr>
        </a:p>
      </dgm:t>
    </dgm:pt>
    <dgm:pt modelId="{7C5CD066-44FC-47D0-8B6F-ACE0A7A63066}" type="parTrans" cxnId="{7968DA43-C050-4654-9D91-8E68DDC1E469}">
      <dgm:prSet/>
      <dgm:spPr/>
      <dgm:t>
        <a:bodyPr/>
        <a:lstStyle/>
        <a:p>
          <a:endParaRPr lang="es-CO" sz="1200">
            <a:latin typeface="Verdana" panose="020B0604030504040204" pitchFamily="34" charset="0"/>
            <a:ea typeface="Verdana" panose="020B0604030504040204" pitchFamily="34" charset="0"/>
          </a:endParaRPr>
        </a:p>
      </dgm:t>
    </dgm:pt>
    <dgm:pt modelId="{BE9866C2-9B2C-4179-A1F3-4985D56570F7}" type="sibTrans" cxnId="{7968DA43-C050-4654-9D91-8E68DDC1E469}">
      <dgm:prSet/>
      <dgm:spPr/>
      <dgm:t>
        <a:bodyPr/>
        <a:lstStyle/>
        <a:p>
          <a:endParaRPr lang="es-CO" sz="1200">
            <a:latin typeface="Verdana" panose="020B0604030504040204" pitchFamily="34" charset="0"/>
            <a:ea typeface="Verdana" panose="020B0604030504040204" pitchFamily="34" charset="0"/>
          </a:endParaRPr>
        </a:p>
      </dgm:t>
    </dgm:pt>
    <dgm:pt modelId="{8DBD674C-EFED-4C71-95CF-80EF1C9D2A24}">
      <dgm:prSet phldrT="[Texto]" phldr="0" custT="1"/>
      <dgm:spPr/>
      <dgm:t>
        <a:bodyPr/>
        <a:lstStyle/>
        <a:p>
          <a:r>
            <a:rPr lang="es-MX" sz="1200">
              <a:latin typeface="Verdana" panose="020B0604030504040204" pitchFamily="34" charset="0"/>
              <a:ea typeface="Verdana" panose="020B0604030504040204" pitchFamily="34" charset="0"/>
            </a:rPr>
            <a:t>Para un total de 356 entregables</a:t>
          </a:r>
          <a:br>
            <a:rPr lang="es-MX" sz="1200">
              <a:latin typeface="Verdana" panose="020B0604030504040204" pitchFamily="34" charset="0"/>
              <a:ea typeface="Verdana" panose="020B0604030504040204" pitchFamily="34" charset="0"/>
            </a:rPr>
          </a:br>
          <a:r>
            <a:rPr lang="es-MX" sz="1200">
              <a:latin typeface="Verdana" panose="020B0604030504040204" pitchFamily="34" charset="0"/>
              <a:ea typeface="Verdana" panose="020B0604030504040204" pitchFamily="34" charset="0"/>
            </a:rPr>
            <a:t>100%</a:t>
          </a:r>
          <a:endParaRPr lang="es-CO" sz="1200">
            <a:latin typeface="Verdana" panose="020B0604030504040204" pitchFamily="34" charset="0"/>
            <a:ea typeface="Verdana" panose="020B0604030504040204" pitchFamily="34" charset="0"/>
          </a:endParaRPr>
        </a:p>
      </dgm:t>
    </dgm:pt>
    <dgm:pt modelId="{6F967921-20D4-40B3-B7F4-9AB1D991E958}" type="parTrans" cxnId="{F845C41D-43B3-4FDE-8579-A1EC6B1285B9}">
      <dgm:prSet/>
      <dgm:spPr/>
      <dgm:t>
        <a:bodyPr/>
        <a:lstStyle/>
        <a:p>
          <a:endParaRPr lang="es-CO" sz="1200">
            <a:latin typeface="Verdana" panose="020B0604030504040204" pitchFamily="34" charset="0"/>
            <a:ea typeface="Verdana" panose="020B0604030504040204" pitchFamily="34" charset="0"/>
          </a:endParaRPr>
        </a:p>
      </dgm:t>
    </dgm:pt>
    <dgm:pt modelId="{A32D57C7-4C69-47BA-818E-39AA90967A54}" type="sibTrans" cxnId="{F845C41D-43B3-4FDE-8579-A1EC6B1285B9}">
      <dgm:prSet/>
      <dgm:spPr/>
      <dgm:t>
        <a:bodyPr/>
        <a:lstStyle/>
        <a:p>
          <a:endParaRPr lang="es-CO" sz="1200">
            <a:latin typeface="Verdana" panose="020B0604030504040204" pitchFamily="34" charset="0"/>
            <a:ea typeface="Verdana" panose="020B0604030504040204" pitchFamily="34" charset="0"/>
          </a:endParaRPr>
        </a:p>
      </dgm:t>
    </dgm:pt>
    <dgm:pt modelId="{97DC1857-F39A-47A5-8D47-0BCBF703A64D}" type="pres">
      <dgm:prSet presAssocID="{65AC6771-0D5C-41D9-B10B-17B16D9132D6}" presName="CompostProcess" presStyleCnt="0">
        <dgm:presLayoutVars>
          <dgm:dir/>
          <dgm:resizeHandles val="exact"/>
        </dgm:presLayoutVars>
      </dgm:prSet>
      <dgm:spPr/>
    </dgm:pt>
    <dgm:pt modelId="{ED18385C-5CE1-45AE-B442-422D3503BF23}" type="pres">
      <dgm:prSet presAssocID="{65AC6771-0D5C-41D9-B10B-17B16D9132D6}" presName="arrow" presStyleLbl="bgShp" presStyleIdx="0" presStyleCnt="1"/>
      <dgm:spPr/>
    </dgm:pt>
    <dgm:pt modelId="{346989B3-6893-43F1-9729-683C6CEB0735}" type="pres">
      <dgm:prSet presAssocID="{65AC6771-0D5C-41D9-B10B-17B16D9132D6}" presName="linearProcess" presStyleCnt="0"/>
      <dgm:spPr/>
    </dgm:pt>
    <dgm:pt modelId="{39886A78-C6EE-4235-B897-C90883A8315D}" type="pres">
      <dgm:prSet presAssocID="{17FE3CC0-B6C1-4474-937C-7B318FAFBA2E}" presName="textNode" presStyleLbl="node1" presStyleIdx="0" presStyleCnt="3">
        <dgm:presLayoutVars>
          <dgm:bulletEnabled val="1"/>
        </dgm:presLayoutVars>
      </dgm:prSet>
      <dgm:spPr/>
    </dgm:pt>
    <dgm:pt modelId="{BC4D2FD2-8F64-40A0-A33C-6AF7B168FBE8}" type="pres">
      <dgm:prSet presAssocID="{EBF834D3-913E-4AEF-9B38-15A70F5C5372}" presName="sibTrans" presStyleCnt="0"/>
      <dgm:spPr/>
    </dgm:pt>
    <dgm:pt modelId="{EC78CEF8-AF3E-4B11-9D7B-DACCC8E061D5}" type="pres">
      <dgm:prSet presAssocID="{2ACBEDA5-5304-42E2-B2AC-E71531D17D09}" presName="textNode" presStyleLbl="node1" presStyleIdx="1" presStyleCnt="3">
        <dgm:presLayoutVars>
          <dgm:bulletEnabled val="1"/>
        </dgm:presLayoutVars>
      </dgm:prSet>
      <dgm:spPr/>
    </dgm:pt>
    <dgm:pt modelId="{B111E544-4B97-4984-AD3C-07319B30D8CE}" type="pres">
      <dgm:prSet presAssocID="{BE9866C2-9B2C-4179-A1F3-4985D56570F7}" presName="sibTrans" presStyleCnt="0"/>
      <dgm:spPr/>
    </dgm:pt>
    <dgm:pt modelId="{30FD443F-35EA-448C-A03D-A8B508EFA96A}" type="pres">
      <dgm:prSet presAssocID="{8DBD674C-EFED-4C71-95CF-80EF1C9D2A24}" presName="textNode" presStyleLbl="node1" presStyleIdx="2" presStyleCnt="3">
        <dgm:presLayoutVars>
          <dgm:bulletEnabled val="1"/>
        </dgm:presLayoutVars>
      </dgm:prSet>
      <dgm:spPr/>
    </dgm:pt>
  </dgm:ptLst>
  <dgm:cxnLst>
    <dgm:cxn modelId="{1591650A-F7E8-4AE2-8691-FDA6FB2EC401}" type="presOf" srcId="{17FE3CC0-B6C1-4474-937C-7B318FAFBA2E}" destId="{39886A78-C6EE-4235-B897-C90883A8315D}" srcOrd="0" destOrd="0" presId="urn:microsoft.com/office/officeart/2005/8/layout/hProcess9"/>
    <dgm:cxn modelId="{17A25D0F-8E42-4DD0-86FB-8B7EC3A733EB}" srcId="{65AC6771-0D5C-41D9-B10B-17B16D9132D6}" destId="{17FE3CC0-B6C1-4474-937C-7B318FAFBA2E}" srcOrd="0" destOrd="0" parTransId="{D8992790-E3CA-481B-B273-D83EAEF3BE90}" sibTransId="{EBF834D3-913E-4AEF-9B38-15A70F5C5372}"/>
    <dgm:cxn modelId="{F845C41D-43B3-4FDE-8579-A1EC6B1285B9}" srcId="{65AC6771-0D5C-41D9-B10B-17B16D9132D6}" destId="{8DBD674C-EFED-4C71-95CF-80EF1C9D2A24}" srcOrd="2" destOrd="0" parTransId="{6F967921-20D4-40B3-B7F4-9AB1D991E958}" sibTransId="{A32D57C7-4C69-47BA-818E-39AA90967A54}"/>
    <dgm:cxn modelId="{7968DA43-C050-4654-9D91-8E68DDC1E469}" srcId="{65AC6771-0D5C-41D9-B10B-17B16D9132D6}" destId="{2ACBEDA5-5304-42E2-B2AC-E71531D17D09}" srcOrd="1" destOrd="0" parTransId="{7C5CD066-44FC-47D0-8B6F-ACE0A7A63066}" sibTransId="{BE9866C2-9B2C-4179-A1F3-4985D56570F7}"/>
    <dgm:cxn modelId="{DAEEABD7-C13E-48C9-9EAA-1123E28706E9}" type="presOf" srcId="{65AC6771-0D5C-41D9-B10B-17B16D9132D6}" destId="{97DC1857-F39A-47A5-8D47-0BCBF703A64D}" srcOrd="0" destOrd="0" presId="urn:microsoft.com/office/officeart/2005/8/layout/hProcess9"/>
    <dgm:cxn modelId="{1C3AE5DE-69FB-45B2-B7F0-EA0774E3B48A}" type="presOf" srcId="{2ACBEDA5-5304-42E2-B2AC-E71531D17D09}" destId="{EC78CEF8-AF3E-4B11-9D7B-DACCC8E061D5}" srcOrd="0" destOrd="0" presId="urn:microsoft.com/office/officeart/2005/8/layout/hProcess9"/>
    <dgm:cxn modelId="{0826DBDF-2F0A-4CB1-968F-11D5A4B71670}" type="presOf" srcId="{8DBD674C-EFED-4C71-95CF-80EF1C9D2A24}" destId="{30FD443F-35EA-448C-A03D-A8B508EFA96A}" srcOrd="0" destOrd="0" presId="urn:microsoft.com/office/officeart/2005/8/layout/hProcess9"/>
    <dgm:cxn modelId="{C1CDE3AC-8B36-4015-A5ED-85088767D53C}" type="presParOf" srcId="{97DC1857-F39A-47A5-8D47-0BCBF703A64D}" destId="{ED18385C-5CE1-45AE-B442-422D3503BF23}" srcOrd="0" destOrd="0" presId="urn:microsoft.com/office/officeart/2005/8/layout/hProcess9"/>
    <dgm:cxn modelId="{B9C81864-1AE1-4FB4-BB06-47DEFC858EE5}" type="presParOf" srcId="{97DC1857-F39A-47A5-8D47-0BCBF703A64D}" destId="{346989B3-6893-43F1-9729-683C6CEB0735}" srcOrd="1" destOrd="0" presId="urn:microsoft.com/office/officeart/2005/8/layout/hProcess9"/>
    <dgm:cxn modelId="{3149EB63-3C22-465B-8E45-4D78FF4EC88C}" type="presParOf" srcId="{346989B3-6893-43F1-9729-683C6CEB0735}" destId="{39886A78-C6EE-4235-B897-C90883A8315D}" srcOrd="0" destOrd="0" presId="urn:microsoft.com/office/officeart/2005/8/layout/hProcess9"/>
    <dgm:cxn modelId="{6D527F74-E9CF-4A8B-8484-8445790FCEE2}" type="presParOf" srcId="{346989B3-6893-43F1-9729-683C6CEB0735}" destId="{BC4D2FD2-8F64-40A0-A33C-6AF7B168FBE8}" srcOrd="1" destOrd="0" presId="urn:microsoft.com/office/officeart/2005/8/layout/hProcess9"/>
    <dgm:cxn modelId="{3D090E61-214C-42DF-A456-BD2F39F31070}" type="presParOf" srcId="{346989B3-6893-43F1-9729-683C6CEB0735}" destId="{EC78CEF8-AF3E-4B11-9D7B-DACCC8E061D5}" srcOrd="2" destOrd="0" presId="urn:microsoft.com/office/officeart/2005/8/layout/hProcess9"/>
    <dgm:cxn modelId="{6063D2DA-9B95-450B-95B9-B5B8263D3AFF}" type="presParOf" srcId="{346989B3-6893-43F1-9729-683C6CEB0735}" destId="{B111E544-4B97-4984-AD3C-07319B30D8CE}" srcOrd="3" destOrd="0" presId="urn:microsoft.com/office/officeart/2005/8/layout/hProcess9"/>
    <dgm:cxn modelId="{6137FBB0-E6C9-409E-9772-7489CC1CA424}" type="presParOf" srcId="{346989B3-6893-43F1-9729-683C6CEB0735}" destId="{30FD443F-35EA-448C-A03D-A8B508EFA96A}"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E788F9-5347-4C7A-A93E-E864A17843F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s-ES"/>
        </a:p>
      </dgm:t>
    </dgm:pt>
    <dgm:pt modelId="{25ECE545-21CA-4E84-BDCE-2A13EF81A47A}">
      <dgm:prSet phldrT="[Texto]" phldr="0"/>
      <dgm:spPr/>
      <dgm:t>
        <a:bodyPr/>
        <a:lstStyle/>
        <a:p>
          <a:pPr algn="just" rtl="0"/>
          <a:r>
            <a:rPr lang="es-ES"/>
            <a:t>Comités: Conciliación MVCT-FNV Contratación, Institucional de Gestión y Desempeño CIGD, CICCI</a:t>
          </a:r>
          <a:r>
            <a:rPr lang="es-ES">
              <a:latin typeface="Helvetica"/>
            </a:rPr>
            <a:t> (Ordinario), </a:t>
          </a:r>
          <a:r>
            <a:rPr lang="es-ES"/>
            <a:t>Comité de Convivencia Laboral (2)</a:t>
          </a:r>
        </a:p>
      </dgm:t>
    </dgm:pt>
    <dgm:pt modelId="{50E1FE04-1CB6-465D-BC6E-43F11E887031}" type="parTrans" cxnId="{26E81920-C6EA-4E4A-80E2-B9B49256AD05}">
      <dgm:prSet/>
      <dgm:spPr/>
      <dgm:t>
        <a:bodyPr/>
        <a:lstStyle/>
        <a:p>
          <a:endParaRPr lang="es-ES"/>
        </a:p>
      </dgm:t>
    </dgm:pt>
    <dgm:pt modelId="{0D39B7C3-517E-49B2-9E8D-CD94EB6B92A3}" type="sibTrans" cxnId="{26E81920-C6EA-4E4A-80E2-B9B49256AD05}">
      <dgm:prSet/>
      <dgm:spPr/>
      <dgm:t>
        <a:bodyPr/>
        <a:lstStyle/>
        <a:p>
          <a:endParaRPr lang="es-ES"/>
        </a:p>
      </dgm:t>
    </dgm:pt>
    <dgm:pt modelId="{64C98B47-1A3B-4169-92C7-62E5FB90B65E}">
      <dgm:prSet phldrT="[Texto]" phldr="0"/>
      <dgm:spPr>
        <a:solidFill>
          <a:schemeClr val="accent5">
            <a:lumMod val="75000"/>
          </a:schemeClr>
        </a:solidFill>
      </dgm:spPr>
      <dgm:t>
        <a:bodyPr/>
        <a:lstStyle/>
        <a:p>
          <a:pPr rtl="0"/>
          <a:r>
            <a:rPr lang="es-ES"/>
            <a:t>May-Jun-Jul- Agos</a:t>
          </a:r>
          <a:br>
            <a:rPr lang="es-ES">
              <a:latin typeface="Helvetica"/>
            </a:rPr>
          </a:br>
          <a:r>
            <a:rPr lang="es-ES" b="1">
              <a:latin typeface="Helvetica"/>
            </a:rPr>
            <a:t>38 = 33%</a:t>
          </a:r>
          <a:endParaRPr lang="es-ES" b="1"/>
        </a:p>
      </dgm:t>
    </dgm:pt>
    <dgm:pt modelId="{9FAC3F14-256A-4467-A016-BE8DCC913C4A}" type="parTrans" cxnId="{2BCFC76E-28AB-44A0-9F23-3525D25BC6CD}">
      <dgm:prSet/>
      <dgm:spPr/>
      <dgm:t>
        <a:bodyPr/>
        <a:lstStyle/>
        <a:p>
          <a:endParaRPr lang="es-ES"/>
        </a:p>
      </dgm:t>
    </dgm:pt>
    <dgm:pt modelId="{7716F975-8915-43CF-8809-FA3EFFB32CD8}" type="sibTrans" cxnId="{2BCFC76E-28AB-44A0-9F23-3525D25BC6CD}">
      <dgm:prSet/>
      <dgm:spPr/>
      <dgm:t>
        <a:bodyPr/>
        <a:lstStyle/>
        <a:p>
          <a:endParaRPr lang="es-ES"/>
        </a:p>
      </dgm:t>
    </dgm:pt>
    <dgm:pt modelId="{FE91A29D-7076-423C-955B-769EF5229A2B}">
      <dgm:prSet phldrT="[Texto]" phldr="0"/>
      <dgm:spPr/>
      <dgm:t>
        <a:bodyPr/>
        <a:lstStyle/>
        <a:p>
          <a:pPr algn="just" rtl="0"/>
          <a:r>
            <a:rPr lang="es-ES"/>
            <a:t>Comités: Conciliación MVCT-FNV Contratación, CICCI (Extraordinario), Comité de Convivencia Laboral (1)</a:t>
          </a:r>
        </a:p>
      </dgm:t>
    </dgm:pt>
    <dgm:pt modelId="{B9D94F22-FC9D-4F63-83E6-0BB32B497DB8}" type="parTrans" cxnId="{DDA9C3F4-2C6F-4BC4-BC66-F0373569F635}">
      <dgm:prSet/>
      <dgm:spPr/>
      <dgm:t>
        <a:bodyPr/>
        <a:lstStyle/>
        <a:p>
          <a:endParaRPr lang="es-ES"/>
        </a:p>
      </dgm:t>
    </dgm:pt>
    <dgm:pt modelId="{D155E4BE-BC18-415B-BBEB-9F031F11947E}" type="sibTrans" cxnId="{DDA9C3F4-2C6F-4BC4-BC66-F0373569F635}">
      <dgm:prSet/>
      <dgm:spPr/>
      <dgm:t>
        <a:bodyPr/>
        <a:lstStyle/>
        <a:p>
          <a:endParaRPr lang="es-ES"/>
        </a:p>
      </dgm:t>
    </dgm:pt>
    <dgm:pt modelId="{30CC654E-8CFC-49A7-8FBC-D1C3EF6E44E4}">
      <dgm:prSet phldrT="[Texto]" phldr="0"/>
      <dgm:spPr>
        <a:solidFill>
          <a:schemeClr val="accent5"/>
        </a:solidFill>
      </dgm:spPr>
      <dgm:t>
        <a:bodyPr/>
        <a:lstStyle/>
        <a:p>
          <a:pPr rtl="0"/>
          <a:r>
            <a:rPr lang="es-ES"/>
            <a:t>Sept- Oct-Nov- DIc</a:t>
          </a:r>
          <a:br>
            <a:rPr lang="es-ES">
              <a:latin typeface="Helvetica"/>
            </a:rPr>
          </a:br>
          <a:r>
            <a:rPr lang="es-ES" b="1">
              <a:latin typeface="Helvetica"/>
            </a:rPr>
            <a:t>39 = 34%</a:t>
          </a:r>
          <a:endParaRPr lang="es-ES" b="1"/>
        </a:p>
      </dgm:t>
    </dgm:pt>
    <dgm:pt modelId="{BAB0DE79-BE54-4C9B-A69E-9D7E596C4A17}" type="parTrans" cxnId="{3DDB169F-B5C9-4308-AF7F-511587E5934D}">
      <dgm:prSet/>
      <dgm:spPr/>
      <dgm:t>
        <a:bodyPr/>
        <a:lstStyle/>
        <a:p>
          <a:endParaRPr lang="es-ES"/>
        </a:p>
      </dgm:t>
    </dgm:pt>
    <dgm:pt modelId="{5B6696CC-B05B-48F5-8053-640B68992ED8}" type="sibTrans" cxnId="{3DDB169F-B5C9-4308-AF7F-511587E5934D}">
      <dgm:prSet/>
      <dgm:spPr/>
      <dgm:t>
        <a:bodyPr/>
        <a:lstStyle/>
        <a:p>
          <a:endParaRPr lang="es-ES"/>
        </a:p>
      </dgm:t>
    </dgm:pt>
    <dgm:pt modelId="{30F9F49D-A74C-4FB5-8F67-ABAE6E081BE8}">
      <dgm:prSet phldrT="[Texto]" phldr="0"/>
      <dgm:spPr/>
      <dgm:t>
        <a:bodyPr/>
        <a:lstStyle/>
        <a:p>
          <a:pPr algn="just" rtl="0"/>
          <a:r>
            <a:rPr lang="es-ES"/>
            <a:t>Comités: Conciliación MVCT-FNV Contratación</a:t>
          </a:r>
          <a:r>
            <a:rPr lang="es-ES">
              <a:latin typeface="Helvetica"/>
            </a:rPr>
            <a:t>,</a:t>
          </a:r>
          <a:r>
            <a:rPr lang="es-ES"/>
            <a:t> Comité de Convivencia Laboral (8).</a:t>
          </a:r>
        </a:p>
      </dgm:t>
    </dgm:pt>
    <dgm:pt modelId="{96723E4F-02B1-4BE4-BB6D-BBBE1B82163F}" type="parTrans" cxnId="{1073B26A-266E-469A-9FD1-AB7EE30EFF4C}">
      <dgm:prSet/>
      <dgm:spPr/>
      <dgm:t>
        <a:bodyPr/>
        <a:lstStyle/>
        <a:p>
          <a:endParaRPr lang="es-ES"/>
        </a:p>
      </dgm:t>
    </dgm:pt>
    <dgm:pt modelId="{87170E9E-27FD-40EA-9FBE-C6ADE95FA51D}" type="sibTrans" cxnId="{1073B26A-266E-469A-9FD1-AB7EE30EFF4C}">
      <dgm:prSet/>
      <dgm:spPr/>
      <dgm:t>
        <a:bodyPr/>
        <a:lstStyle/>
        <a:p>
          <a:endParaRPr lang="es-ES"/>
        </a:p>
      </dgm:t>
    </dgm:pt>
    <dgm:pt modelId="{5DAC6E61-66C5-44DF-BBF2-E96566DC713B}">
      <dgm:prSet phldr="0"/>
      <dgm:spPr>
        <a:solidFill>
          <a:schemeClr val="accent5"/>
        </a:solidFill>
      </dgm:spPr>
      <dgm:t>
        <a:bodyPr/>
        <a:lstStyle/>
        <a:p>
          <a:pPr rtl="0"/>
          <a:r>
            <a:rPr lang="es-ES" b="0"/>
            <a:t>Ene- Feb-Marzo- Abril</a:t>
          </a:r>
          <a:r>
            <a:rPr lang="es-ES" b="0">
              <a:latin typeface="Helvetica"/>
            </a:rPr>
            <a:t> </a:t>
          </a:r>
          <a:br>
            <a:rPr lang="es-ES" b="0">
              <a:latin typeface="Helvetica"/>
            </a:rPr>
          </a:br>
          <a:r>
            <a:rPr lang="es-ES" b="1">
              <a:latin typeface="Helvetica"/>
            </a:rPr>
            <a:t>35 = 30% </a:t>
          </a:r>
          <a:endParaRPr lang="es-ES" b="1"/>
        </a:p>
      </dgm:t>
    </dgm:pt>
    <dgm:pt modelId="{72820B7C-7FF9-4CE6-9CA1-5A524948B793}" type="parTrans" cxnId="{C6D471D7-CE56-40DC-8B78-322F9308D5CC}">
      <dgm:prSet/>
      <dgm:spPr/>
      <dgm:t>
        <a:bodyPr/>
        <a:lstStyle/>
        <a:p>
          <a:endParaRPr lang="es-ES"/>
        </a:p>
      </dgm:t>
    </dgm:pt>
    <dgm:pt modelId="{D7AB48CB-0C31-44C9-B964-4613795AA205}" type="sibTrans" cxnId="{C6D471D7-CE56-40DC-8B78-322F9308D5CC}">
      <dgm:prSet/>
      <dgm:spPr/>
      <dgm:t>
        <a:bodyPr/>
        <a:lstStyle/>
        <a:p>
          <a:endParaRPr lang="es-ES"/>
        </a:p>
      </dgm:t>
    </dgm:pt>
    <dgm:pt modelId="{D06BFB51-F0FA-4E6D-9980-0B23CE0248FC}" type="pres">
      <dgm:prSet presAssocID="{35E788F9-5347-4C7A-A93E-E864A17843F7}" presName="linearFlow" presStyleCnt="0">
        <dgm:presLayoutVars>
          <dgm:dir/>
          <dgm:animLvl val="lvl"/>
          <dgm:resizeHandles val="exact"/>
        </dgm:presLayoutVars>
      </dgm:prSet>
      <dgm:spPr/>
    </dgm:pt>
    <dgm:pt modelId="{EC26DC28-9A24-43D3-9A68-50C88F69413B}" type="pres">
      <dgm:prSet presAssocID="{5DAC6E61-66C5-44DF-BBF2-E96566DC713B}" presName="composite" presStyleCnt="0"/>
      <dgm:spPr/>
    </dgm:pt>
    <dgm:pt modelId="{28F14C99-A784-476E-A485-A757D58916ED}" type="pres">
      <dgm:prSet presAssocID="{5DAC6E61-66C5-44DF-BBF2-E96566DC713B}" presName="parentText" presStyleLbl="alignNode1" presStyleIdx="0" presStyleCnt="3">
        <dgm:presLayoutVars>
          <dgm:chMax val="1"/>
          <dgm:bulletEnabled val="1"/>
        </dgm:presLayoutVars>
      </dgm:prSet>
      <dgm:spPr/>
    </dgm:pt>
    <dgm:pt modelId="{511C1B5F-185B-4873-A76B-B54EFCDBD3A6}" type="pres">
      <dgm:prSet presAssocID="{5DAC6E61-66C5-44DF-BBF2-E96566DC713B}" presName="descendantText" presStyleLbl="alignAcc1" presStyleIdx="0" presStyleCnt="3">
        <dgm:presLayoutVars>
          <dgm:bulletEnabled val="1"/>
        </dgm:presLayoutVars>
      </dgm:prSet>
      <dgm:spPr/>
    </dgm:pt>
    <dgm:pt modelId="{EBDAB989-AFE8-4E44-A7B3-A8AE2828C403}" type="pres">
      <dgm:prSet presAssocID="{D7AB48CB-0C31-44C9-B964-4613795AA205}" presName="sp" presStyleCnt="0"/>
      <dgm:spPr/>
    </dgm:pt>
    <dgm:pt modelId="{B7E97944-3053-40C7-8CD2-E1316F09B6D8}" type="pres">
      <dgm:prSet presAssocID="{64C98B47-1A3B-4169-92C7-62E5FB90B65E}" presName="composite" presStyleCnt="0"/>
      <dgm:spPr/>
    </dgm:pt>
    <dgm:pt modelId="{AA8EA0AB-92DA-4732-8E63-1C3828C207CB}" type="pres">
      <dgm:prSet presAssocID="{64C98B47-1A3B-4169-92C7-62E5FB90B65E}" presName="parentText" presStyleLbl="alignNode1" presStyleIdx="1" presStyleCnt="3">
        <dgm:presLayoutVars>
          <dgm:chMax val="1"/>
          <dgm:bulletEnabled val="1"/>
        </dgm:presLayoutVars>
      </dgm:prSet>
      <dgm:spPr/>
    </dgm:pt>
    <dgm:pt modelId="{26EEA01F-B290-4564-9297-4A61227DBFDF}" type="pres">
      <dgm:prSet presAssocID="{64C98B47-1A3B-4169-92C7-62E5FB90B65E}" presName="descendantText" presStyleLbl="alignAcc1" presStyleIdx="1" presStyleCnt="3">
        <dgm:presLayoutVars>
          <dgm:bulletEnabled val="1"/>
        </dgm:presLayoutVars>
      </dgm:prSet>
      <dgm:spPr/>
    </dgm:pt>
    <dgm:pt modelId="{E40BD71C-328B-46E1-8F2E-0708D2C7B5A8}" type="pres">
      <dgm:prSet presAssocID="{7716F975-8915-43CF-8809-FA3EFFB32CD8}" presName="sp" presStyleCnt="0"/>
      <dgm:spPr/>
    </dgm:pt>
    <dgm:pt modelId="{D05D1A39-744A-48F2-B7E1-CBEDD7980139}" type="pres">
      <dgm:prSet presAssocID="{30CC654E-8CFC-49A7-8FBC-D1C3EF6E44E4}" presName="composite" presStyleCnt="0"/>
      <dgm:spPr/>
    </dgm:pt>
    <dgm:pt modelId="{D996CF24-6ADC-4E4C-8C9E-2F2A88BBE4D0}" type="pres">
      <dgm:prSet presAssocID="{30CC654E-8CFC-49A7-8FBC-D1C3EF6E44E4}" presName="parentText" presStyleLbl="alignNode1" presStyleIdx="2" presStyleCnt="3" custLinFactNeighborX="1750" custLinFactNeighborY="-1838">
        <dgm:presLayoutVars>
          <dgm:chMax val="1"/>
          <dgm:bulletEnabled val="1"/>
        </dgm:presLayoutVars>
      </dgm:prSet>
      <dgm:spPr/>
    </dgm:pt>
    <dgm:pt modelId="{73E2E801-3797-4208-B9B6-AE0FD6012055}" type="pres">
      <dgm:prSet presAssocID="{30CC654E-8CFC-49A7-8FBC-D1C3EF6E44E4}" presName="descendantText" presStyleLbl="alignAcc1" presStyleIdx="2" presStyleCnt="3">
        <dgm:presLayoutVars>
          <dgm:bulletEnabled val="1"/>
        </dgm:presLayoutVars>
      </dgm:prSet>
      <dgm:spPr/>
    </dgm:pt>
  </dgm:ptLst>
  <dgm:cxnLst>
    <dgm:cxn modelId="{EF893802-C3EF-4009-8349-E647364ECD3A}" type="presOf" srcId="{30CC654E-8CFC-49A7-8FBC-D1C3EF6E44E4}" destId="{D996CF24-6ADC-4E4C-8C9E-2F2A88BBE4D0}" srcOrd="0" destOrd="0" presId="urn:microsoft.com/office/officeart/2005/8/layout/chevron2"/>
    <dgm:cxn modelId="{26E81920-C6EA-4E4A-80E2-B9B49256AD05}" srcId="{5DAC6E61-66C5-44DF-BBF2-E96566DC713B}" destId="{25ECE545-21CA-4E84-BDCE-2A13EF81A47A}" srcOrd="0" destOrd="0" parTransId="{50E1FE04-1CB6-465D-BC6E-43F11E887031}" sibTransId="{0D39B7C3-517E-49B2-9E8D-CD94EB6B92A3}"/>
    <dgm:cxn modelId="{3C37A92E-D60F-4495-901B-CBD475CE37DE}" type="presOf" srcId="{64C98B47-1A3B-4169-92C7-62E5FB90B65E}" destId="{AA8EA0AB-92DA-4732-8E63-1C3828C207CB}" srcOrd="0" destOrd="0" presId="urn:microsoft.com/office/officeart/2005/8/layout/chevron2"/>
    <dgm:cxn modelId="{1073B26A-266E-469A-9FD1-AB7EE30EFF4C}" srcId="{30CC654E-8CFC-49A7-8FBC-D1C3EF6E44E4}" destId="{30F9F49D-A74C-4FB5-8F67-ABAE6E081BE8}" srcOrd="0" destOrd="0" parTransId="{96723E4F-02B1-4BE4-BB6D-BBBE1B82163F}" sibTransId="{87170E9E-27FD-40EA-9FBE-C6ADE95FA51D}"/>
    <dgm:cxn modelId="{2BCFC76E-28AB-44A0-9F23-3525D25BC6CD}" srcId="{35E788F9-5347-4C7A-A93E-E864A17843F7}" destId="{64C98B47-1A3B-4169-92C7-62E5FB90B65E}" srcOrd="1" destOrd="0" parTransId="{9FAC3F14-256A-4467-A016-BE8DCC913C4A}" sibTransId="{7716F975-8915-43CF-8809-FA3EFFB32CD8}"/>
    <dgm:cxn modelId="{D4788598-793F-4DE4-9C0F-F2BEFEF87698}" type="presOf" srcId="{30F9F49D-A74C-4FB5-8F67-ABAE6E081BE8}" destId="{73E2E801-3797-4208-B9B6-AE0FD6012055}" srcOrd="0" destOrd="0" presId="urn:microsoft.com/office/officeart/2005/8/layout/chevron2"/>
    <dgm:cxn modelId="{3DDB169F-B5C9-4308-AF7F-511587E5934D}" srcId="{35E788F9-5347-4C7A-A93E-E864A17843F7}" destId="{30CC654E-8CFC-49A7-8FBC-D1C3EF6E44E4}" srcOrd="2" destOrd="0" parTransId="{BAB0DE79-BE54-4C9B-A69E-9D7E596C4A17}" sibTransId="{5B6696CC-B05B-48F5-8053-640B68992ED8}"/>
    <dgm:cxn modelId="{74EC4CB0-BFE9-4D35-BB83-554FBCF36268}" type="presOf" srcId="{5DAC6E61-66C5-44DF-BBF2-E96566DC713B}" destId="{28F14C99-A784-476E-A485-A757D58916ED}" srcOrd="0" destOrd="0" presId="urn:microsoft.com/office/officeart/2005/8/layout/chevron2"/>
    <dgm:cxn modelId="{42B8EBCB-812E-4AE2-B329-647D5E2C01A5}" type="presOf" srcId="{25ECE545-21CA-4E84-BDCE-2A13EF81A47A}" destId="{511C1B5F-185B-4873-A76B-B54EFCDBD3A6}" srcOrd="0" destOrd="0" presId="urn:microsoft.com/office/officeart/2005/8/layout/chevron2"/>
    <dgm:cxn modelId="{C6D471D7-CE56-40DC-8B78-322F9308D5CC}" srcId="{35E788F9-5347-4C7A-A93E-E864A17843F7}" destId="{5DAC6E61-66C5-44DF-BBF2-E96566DC713B}" srcOrd="0" destOrd="0" parTransId="{72820B7C-7FF9-4CE6-9CA1-5A524948B793}" sibTransId="{D7AB48CB-0C31-44C9-B964-4613795AA205}"/>
    <dgm:cxn modelId="{F38983DD-7C89-4D5D-8ECD-BCFE5CB4B5A6}" type="presOf" srcId="{FE91A29D-7076-423C-955B-769EF5229A2B}" destId="{26EEA01F-B290-4564-9297-4A61227DBFDF}" srcOrd="0" destOrd="0" presId="urn:microsoft.com/office/officeart/2005/8/layout/chevron2"/>
    <dgm:cxn modelId="{1A5554EC-1507-4591-B0B5-938B64D7197C}" type="presOf" srcId="{35E788F9-5347-4C7A-A93E-E864A17843F7}" destId="{D06BFB51-F0FA-4E6D-9980-0B23CE0248FC}" srcOrd="0" destOrd="0" presId="urn:microsoft.com/office/officeart/2005/8/layout/chevron2"/>
    <dgm:cxn modelId="{DDA9C3F4-2C6F-4BC4-BC66-F0373569F635}" srcId="{64C98B47-1A3B-4169-92C7-62E5FB90B65E}" destId="{FE91A29D-7076-423C-955B-769EF5229A2B}" srcOrd="0" destOrd="0" parTransId="{B9D94F22-FC9D-4F63-83E6-0BB32B497DB8}" sibTransId="{D155E4BE-BC18-415B-BBEB-9F031F11947E}"/>
    <dgm:cxn modelId="{0DF59D2B-EDE5-45BE-843C-D0F9EF0E59BB}" type="presParOf" srcId="{D06BFB51-F0FA-4E6D-9980-0B23CE0248FC}" destId="{EC26DC28-9A24-43D3-9A68-50C88F69413B}" srcOrd="0" destOrd="0" presId="urn:microsoft.com/office/officeart/2005/8/layout/chevron2"/>
    <dgm:cxn modelId="{581B5ED6-9807-49FC-A9FC-1B3CF522BB17}" type="presParOf" srcId="{EC26DC28-9A24-43D3-9A68-50C88F69413B}" destId="{28F14C99-A784-476E-A485-A757D58916ED}" srcOrd="0" destOrd="0" presId="urn:microsoft.com/office/officeart/2005/8/layout/chevron2"/>
    <dgm:cxn modelId="{9D31C516-6227-427C-9D6F-635572E0EF24}" type="presParOf" srcId="{EC26DC28-9A24-43D3-9A68-50C88F69413B}" destId="{511C1B5F-185B-4873-A76B-B54EFCDBD3A6}" srcOrd="1" destOrd="0" presId="urn:microsoft.com/office/officeart/2005/8/layout/chevron2"/>
    <dgm:cxn modelId="{335C1BE4-E31B-4324-9919-72343472AA2D}" type="presParOf" srcId="{D06BFB51-F0FA-4E6D-9980-0B23CE0248FC}" destId="{EBDAB989-AFE8-4E44-A7B3-A8AE2828C403}" srcOrd="1" destOrd="0" presId="urn:microsoft.com/office/officeart/2005/8/layout/chevron2"/>
    <dgm:cxn modelId="{9F9C0407-4323-44F1-A840-B05CDDCDAAD6}" type="presParOf" srcId="{D06BFB51-F0FA-4E6D-9980-0B23CE0248FC}" destId="{B7E97944-3053-40C7-8CD2-E1316F09B6D8}" srcOrd="2" destOrd="0" presId="urn:microsoft.com/office/officeart/2005/8/layout/chevron2"/>
    <dgm:cxn modelId="{39E71529-165C-475B-B01D-69B3EB02D4E7}" type="presParOf" srcId="{B7E97944-3053-40C7-8CD2-E1316F09B6D8}" destId="{AA8EA0AB-92DA-4732-8E63-1C3828C207CB}" srcOrd="0" destOrd="0" presId="urn:microsoft.com/office/officeart/2005/8/layout/chevron2"/>
    <dgm:cxn modelId="{DD8341A4-EA27-4613-B9B5-01B7C6EF5F71}" type="presParOf" srcId="{B7E97944-3053-40C7-8CD2-E1316F09B6D8}" destId="{26EEA01F-B290-4564-9297-4A61227DBFDF}" srcOrd="1" destOrd="0" presId="urn:microsoft.com/office/officeart/2005/8/layout/chevron2"/>
    <dgm:cxn modelId="{03D36825-A5FC-4270-8937-CA4B15CA65EC}" type="presParOf" srcId="{D06BFB51-F0FA-4E6D-9980-0B23CE0248FC}" destId="{E40BD71C-328B-46E1-8F2E-0708D2C7B5A8}" srcOrd="3" destOrd="0" presId="urn:microsoft.com/office/officeart/2005/8/layout/chevron2"/>
    <dgm:cxn modelId="{7A7D3ADC-B747-4182-90F5-934B814E9AD6}" type="presParOf" srcId="{D06BFB51-F0FA-4E6D-9980-0B23CE0248FC}" destId="{D05D1A39-744A-48F2-B7E1-CBEDD7980139}" srcOrd="4" destOrd="0" presId="urn:microsoft.com/office/officeart/2005/8/layout/chevron2"/>
    <dgm:cxn modelId="{5BCCB3DD-9B3B-43CF-BD99-35630EA1660D}" type="presParOf" srcId="{D05D1A39-744A-48F2-B7E1-CBEDD7980139}" destId="{D996CF24-6ADC-4E4C-8C9E-2F2A88BBE4D0}" srcOrd="0" destOrd="0" presId="urn:microsoft.com/office/officeart/2005/8/layout/chevron2"/>
    <dgm:cxn modelId="{B2DBC66F-15F2-49D8-B20E-608238AA027E}" type="presParOf" srcId="{D05D1A39-744A-48F2-B7E1-CBEDD7980139}" destId="{73E2E801-3797-4208-B9B6-AE0FD601205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E415F3-F5D0-47AA-8BBB-A67A5D3A4989}" type="doc">
      <dgm:prSet loTypeId="urn:microsoft.com/office/officeart/2005/8/layout/hList7" loCatId="process" qsTypeId="urn:microsoft.com/office/officeart/2005/8/quickstyle/simple1" qsCatId="simple" csTypeId="urn:microsoft.com/office/officeart/2005/8/colors/colorful5" csCatId="colorful" phldr="1"/>
      <dgm:spPr/>
      <dgm:t>
        <a:bodyPr/>
        <a:lstStyle/>
        <a:p>
          <a:endParaRPr lang="es-ES"/>
        </a:p>
      </dgm:t>
    </dgm:pt>
    <dgm:pt modelId="{7C1CADCE-EF72-4634-9CD0-332B87BB1149}">
      <dgm:prSet phldrT="[Texto]" phldr="0" custT="1"/>
      <dgm:spPr>
        <a:solidFill>
          <a:schemeClr val="accent1">
            <a:lumMod val="20000"/>
            <a:lumOff val="80000"/>
          </a:schemeClr>
        </a:solidFill>
        <a:ln>
          <a:solidFill>
            <a:schemeClr val="accent6"/>
          </a:solidFill>
        </a:ln>
      </dgm:spPr>
      <dgm:t>
        <a:bodyPr/>
        <a:lstStyle/>
        <a:p>
          <a:pPr algn="just" rtl="0"/>
          <a:endParaRPr lang="es-ES" sz="900" b="0">
            <a:solidFill>
              <a:schemeClr val="tx1"/>
            </a:solidFill>
            <a:latin typeface="Verdana" panose="020B0604030504040204" pitchFamily="34" charset="0"/>
            <a:ea typeface="Verdana" panose="020B0604030504040204" pitchFamily="34" charset="0"/>
            <a:cs typeface="Calibri"/>
          </a:endParaRPr>
        </a:p>
        <a:p>
          <a:pPr algn="just" rtl="0"/>
          <a:r>
            <a:rPr lang="es-ES" sz="800" b="0">
              <a:solidFill>
                <a:schemeClr val="tx1"/>
              </a:solidFill>
              <a:latin typeface="Verdana"/>
              <a:ea typeface="Verdana"/>
              <a:cs typeface="Calibri"/>
            </a:rPr>
            <a:t>Verificación de la matriz de </a:t>
          </a:r>
          <a:r>
            <a:rPr lang="es-ES" sz="800" b="1">
              <a:solidFill>
                <a:schemeClr val="tx1"/>
              </a:solidFill>
              <a:latin typeface="Verdana"/>
              <a:ea typeface="Verdana"/>
              <a:cs typeface="Calibri"/>
            </a:rPr>
            <a:t>Fenecimiento para MVCT Y FONVIVIENDA.</a:t>
          </a:r>
        </a:p>
        <a:p>
          <a:pPr algn="just" rtl="0"/>
          <a:endParaRPr lang="es-ES" sz="800" b="0">
            <a:solidFill>
              <a:schemeClr val="tx1"/>
            </a:solidFill>
            <a:latin typeface="Verdana" panose="020B0604030504040204" pitchFamily="34" charset="0"/>
            <a:ea typeface="Verdana" panose="020B0604030504040204" pitchFamily="34" charset="0"/>
            <a:cs typeface="Calibri"/>
          </a:endParaRPr>
        </a:p>
        <a:p>
          <a:pPr algn="just" rtl="0"/>
          <a:r>
            <a:rPr lang="es-ES" sz="800" b="0">
              <a:solidFill>
                <a:schemeClr val="tx1"/>
              </a:solidFill>
              <a:latin typeface="Verdana"/>
              <a:ea typeface="Verdana"/>
              <a:cs typeface="Calibri"/>
            </a:rPr>
            <a:t>Verificación de remisión de personal y </a:t>
          </a:r>
          <a:r>
            <a:rPr lang="es-ES" sz="800" b="1">
              <a:solidFill>
                <a:schemeClr val="tx1"/>
              </a:solidFill>
              <a:latin typeface="Verdana"/>
              <a:ea typeface="Verdana"/>
              <a:cs typeface="Calibri"/>
            </a:rPr>
            <a:t>costos MVCT-CGR.</a:t>
          </a:r>
        </a:p>
        <a:p>
          <a:pPr algn="just" rtl="0"/>
          <a:endParaRPr lang="es-ES" sz="800" b="0">
            <a:solidFill>
              <a:schemeClr val="tx1"/>
            </a:solidFill>
            <a:latin typeface="Verdana" panose="020B0604030504040204" pitchFamily="34" charset="0"/>
            <a:ea typeface="Verdana" panose="020B0604030504040204" pitchFamily="34" charset="0"/>
            <a:cs typeface="Calibri"/>
          </a:endParaRPr>
        </a:p>
        <a:p>
          <a:pPr algn="just" rtl="0"/>
          <a:r>
            <a:rPr lang="es-ES" sz="800" b="0">
              <a:solidFill>
                <a:schemeClr val="tx1"/>
              </a:solidFill>
              <a:latin typeface="Verdana"/>
              <a:ea typeface="Verdana"/>
              <a:cs typeface="Calibri"/>
            </a:rPr>
            <a:t>Mesas de trabajo con el proceso de Gestión de Agua Potable y Saneamiento Básico.</a:t>
          </a:r>
        </a:p>
        <a:p>
          <a:pPr algn="just" rtl="0"/>
          <a:endParaRPr lang="es-ES" sz="800" b="0">
            <a:solidFill>
              <a:schemeClr val="tx1"/>
            </a:solidFill>
            <a:latin typeface="Verdana" panose="020B0604030504040204" pitchFamily="34" charset="0"/>
            <a:ea typeface="Verdana" panose="020B0604030504040204" pitchFamily="34" charset="0"/>
            <a:cs typeface="Calibri"/>
          </a:endParaRPr>
        </a:p>
        <a:p>
          <a:pPr algn="just" rtl="0"/>
          <a:r>
            <a:rPr lang="es-ES" sz="800" b="0">
              <a:solidFill>
                <a:schemeClr val="tx1"/>
              </a:solidFill>
              <a:latin typeface="Verdana"/>
              <a:ea typeface="Verdana"/>
              <a:cs typeface="Calibri"/>
            </a:rPr>
            <a:t>Acompañamiento y asesorías al </a:t>
          </a:r>
          <a:r>
            <a:rPr lang="es-ES" sz="800" b="1">
              <a:solidFill>
                <a:schemeClr val="tx1"/>
              </a:solidFill>
              <a:latin typeface="Verdana"/>
              <a:ea typeface="Verdana"/>
              <a:cs typeface="Calibri"/>
            </a:rPr>
            <a:t>Plan de Mejoramiento CGR.</a:t>
          </a:r>
        </a:p>
        <a:p>
          <a:pPr algn="just" rtl="0"/>
          <a:r>
            <a:rPr lang="es-ES" sz="800" b="0">
              <a:solidFill>
                <a:schemeClr val="tx1"/>
              </a:solidFill>
              <a:latin typeface="Verdana"/>
              <a:ea typeface="Verdana"/>
              <a:cs typeface="Calibri"/>
            </a:rPr>
            <a:t>Mesa de seguimiento proyecto </a:t>
          </a:r>
          <a:r>
            <a:rPr lang="es-ES" sz="800" b="1">
              <a:solidFill>
                <a:schemeClr val="tx1"/>
              </a:solidFill>
              <a:latin typeface="Verdana"/>
              <a:ea typeface="Verdana"/>
              <a:cs typeface="Calibri"/>
            </a:rPr>
            <a:t>PDET sur del Tolima.</a:t>
          </a:r>
        </a:p>
        <a:p>
          <a:pPr algn="just" rtl="0"/>
          <a:endParaRPr lang="es-ES" sz="800" b="0">
            <a:solidFill>
              <a:schemeClr val="tx1"/>
            </a:solidFill>
            <a:latin typeface="Verdana" panose="020B0604030504040204" pitchFamily="34" charset="0"/>
            <a:ea typeface="Verdana" panose="020B0604030504040204" pitchFamily="34" charset="0"/>
            <a:cs typeface="Calibri"/>
          </a:endParaRPr>
        </a:p>
        <a:p>
          <a:pPr algn="just" rtl="0"/>
          <a:r>
            <a:rPr lang="es-ES" sz="800" b="0">
              <a:solidFill>
                <a:schemeClr val="tx1"/>
              </a:solidFill>
              <a:latin typeface="Verdana"/>
              <a:ea typeface="Verdana"/>
              <a:cs typeface="Calibri"/>
            </a:rPr>
            <a:t>Acompañamiento y asesoría en la distribución de observaciones de la </a:t>
          </a:r>
          <a:r>
            <a:rPr lang="es-ES" sz="800" b="1">
              <a:solidFill>
                <a:schemeClr val="tx1"/>
              </a:solidFill>
              <a:latin typeface="Verdana"/>
              <a:ea typeface="Verdana"/>
              <a:cs typeface="Calibri"/>
            </a:rPr>
            <a:t>Auditoria Financiera a  MVCT y FONVIVIENDA.</a:t>
          </a:r>
        </a:p>
        <a:p>
          <a:pPr algn="just" rtl="0"/>
          <a:endParaRPr lang="es-ES" sz="800" b="0">
            <a:solidFill>
              <a:schemeClr val="tx1"/>
            </a:solidFill>
            <a:latin typeface="Verdana" panose="020B0604030504040204" pitchFamily="34" charset="0"/>
            <a:ea typeface="Verdana" panose="020B0604030504040204" pitchFamily="34" charset="0"/>
            <a:cs typeface="Calibri"/>
          </a:endParaRPr>
        </a:p>
        <a:p>
          <a:pPr algn="just" rtl="0"/>
          <a:r>
            <a:rPr lang="es-ES" sz="800" b="0">
              <a:solidFill>
                <a:schemeClr val="tx1"/>
              </a:solidFill>
              <a:latin typeface="Verdana"/>
              <a:ea typeface="Verdana"/>
              <a:cs typeface="Calibri"/>
            </a:rPr>
            <a:t>Atención a Requerimientos de la </a:t>
          </a:r>
          <a:r>
            <a:rPr lang="es-ES" sz="800" b="1">
              <a:solidFill>
                <a:schemeClr val="tx1"/>
              </a:solidFill>
              <a:latin typeface="Verdana"/>
              <a:ea typeface="Verdana"/>
              <a:cs typeface="Calibri"/>
            </a:rPr>
            <a:t>Comisión Legal de Cuentas.</a:t>
          </a:r>
          <a:br>
            <a:rPr lang="es-ES" sz="800" b="0">
              <a:latin typeface="Verdana"/>
              <a:ea typeface="Verdana"/>
              <a:cs typeface="Calibri"/>
            </a:rPr>
          </a:br>
          <a:endParaRPr lang="es-ES" sz="800" b="0" dirty="0">
            <a:latin typeface="Verdana"/>
            <a:ea typeface="Verdana"/>
            <a:cs typeface="Helvetica"/>
          </a:endParaRPr>
        </a:p>
      </dgm:t>
    </dgm:pt>
    <dgm:pt modelId="{3A2B0EE4-5F64-4344-88FA-594FA6C1E23A}" type="parTrans" cxnId="{602E5160-27B4-4511-9706-9A4A5EC47323}">
      <dgm:prSet/>
      <dgm:spPr/>
      <dgm:t>
        <a:bodyPr/>
        <a:lstStyle/>
        <a:p>
          <a:endParaRPr lang="es-ES" b="0">
            <a:latin typeface="Verdana" panose="020B0604030504040204" pitchFamily="34" charset="0"/>
            <a:ea typeface="Verdana" panose="020B0604030504040204" pitchFamily="34" charset="0"/>
          </a:endParaRPr>
        </a:p>
      </dgm:t>
    </dgm:pt>
    <dgm:pt modelId="{2154594B-B5C5-4265-8242-A6282A036E1B}" type="sibTrans" cxnId="{602E5160-27B4-4511-9706-9A4A5EC47323}">
      <dgm:prSet/>
      <dgm:spPr/>
      <dgm:t>
        <a:bodyPr/>
        <a:lstStyle/>
        <a:p>
          <a:endParaRPr lang="es-ES" b="0">
            <a:latin typeface="Verdana" panose="020B0604030504040204" pitchFamily="34" charset="0"/>
            <a:ea typeface="Verdana" panose="020B0604030504040204" pitchFamily="34" charset="0"/>
          </a:endParaRPr>
        </a:p>
      </dgm:t>
    </dgm:pt>
    <dgm:pt modelId="{AE97EEF5-718C-4BE4-9233-144421A9F3F2}">
      <dgm:prSet phldrT="[Texto]" phldr="0" custT="1"/>
      <dgm:spPr>
        <a:solidFill>
          <a:schemeClr val="accent1">
            <a:lumMod val="20000"/>
            <a:lumOff val="80000"/>
          </a:schemeClr>
        </a:solidFill>
        <a:ln>
          <a:solidFill>
            <a:schemeClr val="accent6">
              <a:lumMod val="50000"/>
            </a:schemeClr>
          </a:solidFill>
        </a:ln>
      </dgm:spPr>
      <dgm:t>
        <a:bodyPr/>
        <a:lstStyle/>
        <a:p>
          <a:pPr algn="just" rtl="0"/>
          <a:endParaRPr lang="es-CO" sz="900" b="0">
            <a:latin typeface="Verdana" panose="020B0604030504040204" pitchFamily="34" charset="0"/>
            <a:ea typeface="Verdana" panose="020B0604030504040204" pitchFamily="34" charset="0"/>
          </a:endParaRPr>
        </a:p>
        <a:p>
          <a:pPr algn="just" rtl="0"/>
          <a:endParaRPr lang="es-CO" sz="900" b="1">
            <a:solidFill>
              <a:schemeClr val="tx1"/>
            </a:solidFill>
            <a:latin typeface="Verdana" panose="020B0604030504040204" pitchFamily="34" charset="0"/>
            <a:ea typeface="Verdana" panose="020B0604030504040204" pitchFamily="34" charset="0"/>
          </a:endParaRPr>
        </a:p>
        <a:p>
          <a:pPr algn="just" rtl="0"/>
          <a:r>
            <a:rPr lang="es-CO" sz="900" b="0">
              <a:solidFill>
                <a:schemeClr val="tx1"/>
              </a:solidFill>
              <a:latin typeface="Verdana"/>
              <a:ea typeface="Verdana"/>
            </a:rPr>
            <a:t>Remisión de participación efectiva de la mujer en cargos decisorios.</a:t>
          </a:r>
        </a:p>
        <a:p>
          <a:pPr algn="just" rtl="0"/>
          <a:endParaRPr lang="es-CO" sz="900" b="0">
            <a:solidFill>
              <a:schemeClr val="tx1"/>
            </a:solidFill>
            <a:latin typeface="Verdana" panose="020B0604030504040204" pitchFamily="34" charset="0"/>
            <a:ea typeface="Verdana" panose="020B0604030504040204" pitchFamily="34" charset="0"/>
          </a:endParaRPr>
        </a:p>
        <a:p>
          <a:pPr algn="just" rtl="0"/>
          <a:r>
            <a:rPr lang="es-CO" sz="900" b="0">
              <a:solidFill>
                <a:schemeClr val="tx1"/>
              </a:solidFill>
              <a:latin typeface="Verdana"/>
              <a:ea typeface="Verdana"/>
            </a:rPr>
            <a:t>Apoyo y articulación con OTIC para rendir Seguimiento ITA  con nivel de cumplimiento del 100%.</a:t>
          </a:r>
        </a:p>
        <a:p>
          <a:pPr algn="just" rtl="0"/>
          <a:endParaRPr lang="es-CO" sz="900" b="0">
            <a:solidFill>
              <a:schemeClr val="tx1"/>
            </a:solidFill>
            <a:latin typeface="Verdana" panose="020B0604030504040204" pitchFamily="34" charset="0"/>
            <a:ea typeface="Verdana" panose="020B0604030504040204" pitchFamily="34" charset="0"/>
          </a:endParaRPr>
        </a:p>
        <a:p>
          <a:pPr algn="just" rtl="0"/>
          <a:endParaRPr lang="es-CO" sz="900" b="0">
            <a:solidFill>
              <a:schemeClr val="tx1"/>
            </a:solidFill>
            <a:latin typeface="Verdana" panose="020B0604030504040204" pitchFamily="34" charset="0"/>
            <a:ea typeface="Verdana" panose="020B0604030504040204" pitchFamily="34" charset="0"/>
          </a:endParaRPr>
        </a:p>
        <a:p>
          <a:pPr algn="just" rtl="0"/>
          <a:r>
            <a:rPr lang="es-CO" sz="900" b="0">
              <a:solidFill>
                <a:schemeClr val="tx1"/>
              </a:solidFill>
              <a:latin typeface="Verdana"/>
              <a:ea typeface="Verdana"/>
            </a:rPr>
            <a:t>Atención a requerimientos de la Comisión Legal de Cuentas.</a:t>
          </a:r>
        </a:p>
        <a:p>
          <a:pPr algn="just" rtl="0"/>
          <a:endParaRPr lang="es-CO" sz="1050" b="0">
            <a:solidFill>
              <a:srgbClr val="740056"/>
            </a:solidFill>
            <a:latin typeface="Verdana" panose="020B0604030504040204" pitchFamily="34" charset="0"/>
            <a:ea typeface="Verdana" panose="020B0604030504040204" pitchFamily="34" charset="0"/>
          </a:endParaRPr>
        </a:p>
        <a:p>
          <a:pPr algn="ctr" rtl="0"/>
          <a:br>
            <a:rPr lang="en-US" sz="900" b="0">
              <a:latin typeface="Verdana"/>
              <a:ea typeface="Verdana"/>
            </a:rPr>
          </a:br>
          <a:endParaRPr lang="es-CO" sz="900" b="0">
            <a:latin typeface="Verdana"/>
            <a:ea typeface="Verdana"/>
          </a:endParaRPr>
        </a:p>
        <a:p>
          <a:pPr algn="just" rtl="0"/>
          <a:endParaRPr lang="es-CO" sz="850" b="0">
            <a:latin typeface="Verdana" panose="020B0604030504040204" pitchFamily="34" charset="0"/>
            <a:ea typeface="Verdana" panose="020B0604030504040204" pitchFamily="34" charset="0"/>
          </a:endParaRPr>
        </a:p>
      </dgm:t>
    </dgm:pt>
    <dgm:pt modelId="{AE911F6C-DFE2-44E9-9BD0-A8919107A3EF}" type="parTrans" cxnId="{BFF49F12-408C-48AE-A690-F5B9564B93EC}">
      <dgm:prSet/>
      <dgm:spPr/>
      <dgm:t>
        <a:bodyPr/>
        <a:lstStyle/>
        <a:p>
          <a:endParaRPr lang="es-ES" b="0">
            <a:latin typeface="Verdana" panose="020B0604030504040204" pitchFamily="34" charset="0"/>
            <a:ea typeface="Verdana" panose="020B0604030504040204" pitchFamily="34" charset="0"/>
          </a:endParaRPr>
        </a:p>
      </dgm:t>
    </dgm:pt>
    <dgm:pt modelId="{0388C609-ABB5-4CF7-9730-D89B4280DD76}" type="sibTrans" cxnId="{BFF49F12-408C-48AE-A690-F5B9564B93EC}">
      <dgm:prSet/>
      <dgm:spPr/>
      <dgm:t>
        <a:bodyPr/>
        <a:lstStyle/>
        <a:p>
          <a:endParaRPr lang="es-ES" b="0">
            <a:latin typeface="Verdana" panose="020B0604030504040204" pitchFamily="34" charset="0"/>
            <a:ea typeface="Verdana" panose="020B0604030504040204" pitchFamily="34" charset="0"/>
          </a:endParaRPr>
        </a:p>
      </dgm:t>
    </dgm:pt>
    <dgm:pt modelId="{0721C2BE-4287-4DDE-B519-342380AD98EA}">
      <dgm:prSet phldr="0"/>
      <dgm:spPr/>
      <dgm:t>
        <a:bodyPr/>
        <a:lstStyle/>
        <a:p>
          <a:pPr algn="just" rtl="0"/>
          <a:endParaRPr lang="es-ES" sz="800" b="0" dirty="0">
            <a:solidFill>
              <a:schemeClr val="tx1"/>
            </a:solidFill>
            <a:latin typeface="Verdana"/>
            <a:ea typeface="Verdana"/>
            <a:cs typeface="Calibri"/>
          </a:endParaRPr>
        </a:p>
        <a:p>
          <a:pPr algn="just" rtl="0"/>
          <a:endParaRPr lang="es-ES" sz="1000" b="0" dirty="0">
            <a:solidFill>
              <a:schemeClr val="tx1"/>
            </a:solidFill>
            <a:latin typeface="Verdana"/>
            <a:ea typeface="Verdana"/>
            <a:cs typeface="Calibri"/>
          </a:endParaRPr>
        </a:p>
        <a:p>
          <a:pPr algn="just" rtl="0"/>
          <a:r>
            <a:rPr lang="es-ES" sz="1200" b="0" dirty="0">
              <a:solidFill>
                <a:schemeClr val="tx1"/>
              </a:solidFill>
              <a:latin typeface="Verdana"/>
              <a:ea typeface="Verdana"/>
              <a:cs typeface="Calibri"/>
            </a:rPr>
            <a:t>Verificación de la matriz de Fenecimiento para MVCT Y FONVIVIENDA.</a:t>
          </a:r>
        </a:p>
        <a:p>
          <a:pPr algn="just" rtl="0"/>
          <a:endParaRPr lang="es-ES" sz="1000" b="0" dirty="0">
            <a:solidFill>
              <a:schemeClr val="tx1"/>
            </a:solidFill>
            <a:latin typeface="Verdana"/>
            <a:ea typeface="Verdana"/>
            <a:cs typeface="Calibri"/>
          </a:endParaRPr>
        </a:p>
        <a:p>
          <a:pPr algn="just" rtl="0"/>
          <a:endParaRPr lang="es-ES" sz="1000" b="0" dirty="0">
            <a:solidFill>
              <a:schemeClr val="tx1"/>
            </a:solidFill>
            <a:latin typeface="Verdana"/>
            <a:ea typeface="Verdana"/>
            <a:cs typeface="Calibri"/>
          </a:endParaRPr>
        </a:p>
        <a:p>
          <a:pPr algn="just" rtl="0"/>
          <a:r>
            <a:rPr lang="es-ES" sz="1000" b="0" dirty="0">
              <a:solidFill>
                <a:schemeClr val="tx1"/>
              </a:solidFill>
              <a:latin typeface="Verdana"/>
              <a:ea typeface="Verdana"/>
              <a:cs typeface="Calibri"/>
            </a:rPr>
            <a:t>Mesa de trabajo CAT_493_2025.MINVIVIENDA/AGUAS DE CÓRDOBA S.A. E.S.P </a:t>
          </a:r>
          <a:endParaRPr lang="es-CO" sz="1000" b="0" dirty="0">
            <a:solidFill>
              <a:schemeClr val="tx1"/>
            </a:solidFill>
            <a:latin typeface="Verdana"/>
            <a:ea typeface="Verdana"/>
            <a:cs typeface="Calibri"/>
          </a:endParaRPr>
        </a:p>
        <a:p>
          <a:pPr algn="just"/>
          <a:r>
            <a:rPr lang="es-ES" sz="1000" b="0" dirty="0">
              <a:solidFill>
                <a:schemeClr val="tx1"/>
              </a:solidFill>
              <a:latin typeface="Verdana"/>
              <a:ea typeface="Verdana"/>
              <a:cs typeface="Calibri"/>
            </a:rPr>
            <a:t>Mesa de trabajo Plan de Mejoramiento- DIDE. </a:t>
          </a:r>
        </a:p>
        <a:p>
          <a:pPr algn="just"/>
          <a:r>
            <a:rPr lang="es-CO" sz="1000" b="0" dirty="0">
              <a:solidFill>
                <a:schemeClr val="tx1"/>
              </a:solidFill>
              <a:latin typeface="Verdana"/>
              <a:ea typeface="Verdana"/>
              <a:cs typeface="Calibri"/>
            </a:rPr>
            <a:t>Mesa técnica para estructurar el informe y seguimiento SIGA en el aplicativo de CISA por parte de la Gestión de Recursos Físicos.</a:t>
          </a:r>
        </a:p>
        <a:p>
          <a:pPr algn="just"/>
          <a:r>
            <a:rPr lang="es-ES" sz="1000" b="0" dirty="0">
              <a:solidFill>
                <a:schemeClr val="tx1"/>
              </a:solidFill>
              <a:latin typeface="Verdana"/>
              <a:ea typeface="Verdana"/>
              <a:cs typeface="Calibri"/>
            </a:rPr>
            <a:t>Acompañamiento y asesoría en la distribución de observaciones de la Auditoria CGR a  MVCT y FONVIVIENDA.</a:t>
          </a:r>
        </a:p>
        <a:p>
          <a:pPr algn="just"/>
          <a:endParaRPr lang="es-ES" sz="1000" b="0" dirty="0">
            <a:solidFill>
              <a:schemeClr val="tx1"/>
            </a:solidFill>
            <a:latin typeface="Verdana"/>
            <a:ea typeface="Verdana"/>
            <a:cs typeface="Calibri"/>
          </a:endParaRPr>
        </a:p>
        <a:p>
          <a:pPr algn="just"/>
          <a:r>
            <a:rPr lang="es-CO" sz="1000" b="0" dirty="0">
              <a:solidFill>
                <a:schemeClr val="tx1"/>
              </a:solidFill>
              <a:latin typeface="Verdana"/>
              <a:ea typeface="Verdana"/>
              <a:cs typeface="Calibri"/>
            </a:rPr>
            <a:t>Consolidación de reporte de fenecimiento en matriz de plan de mejoramiento general.</a:t>
          </a:r>
        </a:p>
        <a:p>
          <a:pPr algn="just"/>
          <a:endParaRPr lang="es-CO" sz="1000" b="0" dirty="0">
            <a:solidFill>
              <a:schemeClr val="tx1"/>
            </a:solidFill>
            <a:latin typeface="Verdana"/>
            <a:ea typeface="Verdana"/>
            <a:cs typeface="Calibri"/>
          </a:endParaRPr>
        </a:p>
        <a:p>
          <a:pPr algn="just" rtl="0"/>
          <a:r>
            <a:rPr lang="es-CO" sz="1000" b="0" dirty="0">
              <a:solidFill>
                <a:schemeClr val="tx1"/>
              </a:solidFill>
              <a:latin typeface="Verdana"/>
              <a:ea typeface="Verdana"/>
              <a:cs typeface="Calibri"/>
            </a:rPr>
            <a:t>Revisión del PETI del MVCT, con </a:t>
          </a:r>
          <a:r>
            <a:rPr lang="es-CO" sz="1000" b="0" dirty="0" err="1">
              <a:solidFill>
                <a:schemeClr val="tx1"/>
              </a:solidFill>
              <a:latin typeface="Verdana"/>
              <a:ea typeface="Verdana"/>
              <a:cs typeface="Calibri"/>
            </a:rPr>
            <a:t>MinTic</a:t>
          </a:r>
          <a:r>
            <a:rPr lang="es-CO" sz="1000" b="0" dirty="0">
              <a:solidFill>
                <a:schemeClr val="tx1"/>
              </a:solidFill>
              <a:latin typeface="Verdana"/>
              <a:ea typeface="Verdana"/>
              <a:cs typeface="Calibri"/>
            </a:rPr>
            <a:t>. </a:t>
          </a:r>
          <a:endParaRPr lang="es-CO" sz="900" b="0" dirty="0">
            <a:solidFill>
              <a:schemeClr val="tx1"/>
            </a:solidFill>
            <a:latin typeface="Verdana"/>
            <a:ea typeface="Verdana"/>
            <a:cs typeface="Calibri"/>
          </a:endParaRPr>
        </a:p>
        <a:p>
          <a:pPr algn="just"/>
          <a:br>
            <a:rPr lang="es-CO" sz="900" b="0" dirty="0">
              <a:solidFill>
                <a:schemeClr val="tx1"/>
              </a:solidFill>
              <a:latin typeface="Verdana"/>
              <a:ea typeface="Verdana"/>
              <a:cs typeface="Calibri"/>
            </a:rPr>
          </a:br>
          <a:endParaRPr lang="es-CO" sz="900" b="0" dirty="0">
            <a:solidFill>
              <a:schemeClr val="tx1"/>
            </a:solidFill>
            <a:latin typeface="Verdana"/>
            <a:ea typeface="Verdana"/>
            <a:cs typeface="Calibri"/>
          </a:endParaRPr>
        </a:p>
        <a:p>
          <a:pPr algn="just" rtl="0"/>
          <a:br>
            <a:rPr lang="es-ES" sz="900" b="0" dirty="0">
              <a:solidFill>
                <a:srgbClr val="740056"/>
              </a:solidFill>
              <a:latin typeface="Verdana"/>
              <a:ea typeface="Verdana"/>
              <a:cs typeface="Helvetica"/>
            </a:rPr>
          </a:br>
          <a:br>
            <a:rPr lang="es-ES" sz="900" b="0" dirty="0">
              <a:latin typeface="Verdana"/>
              <a:ea typeface="Verdana"/>
            </a:rPr>
          </a:br>
          <a:endParaRPr lang="es-ES" dirty="0"/>
        </a:p>
      </dgm:t>
    </dgm:pt>
    <dgm:pt modelId="{61CF6BDF-6428-42DA-B773-CF0E2BE8447C}" type="parTrans" cxnId="{38BB5896-D4DF-42B8-986B-FD669767B8EA}">
      <dgm:prSet/>
      <dgm:spPr/>
    </dgm:pt>
    <dgm:pt modelId="{BAB085DA-3AE7-4448-80DD-62022D94A405}" type="sibTrans" cxnId="{38BB5896-D4DF-42B8-986B-FD669767B8EA}">
      <dgm:prSet/>
      <dgm:spPr/>
    </dgm:pt>
    <dgm:pt modelId="{38441974-C1B6-437C-810B-B1AA7B18CB5D}" type="pres">
      <dgm:prSet presAssocID="{D8E415F3-F5D0-47AA-8BBB-A67A5D3A4989}" presName="Name0" presStyleCnt="0">
        <dgm:presLayoutVars>
          <dgm:dir/>
          <dgm:resizeHandles val="exact"/>
        </dgm:presLayoutVars>
      </dgm:prSet>
      <dgm:spPr/>
    </dgm:pt>
    <dgm:pt modelId="{BD73AD3F-71A2-4697-B401-427B69AC337B}" type="pres">
      <dgm:prSet presAssocID="{D8E415F3-F5D0-47AA-8BBB-A67A5D3A4989}" presName="fgShape" presStyleLbl="fgShp" presStyleIdx="0" presStyleCnt="1" custScaleX="98524" custScaleY="98519" custLinFactY="64454" custLinFactNeighborX="-2956" custLinFactNeighborY="100000"/>
      <dgm:spPr>
        <a:ln>
          <a:solidFill>
            <a:schemeClr val="accent6"/>
          </a:solidFill>
        </a:ln>
      </dgm:spPr>
    </dgm:pt>
    <dgm:pt modelId="{632297DD-6CF5-4044-A79C-EA7BAAFFB729}" type="pres">
      <dgm:prSet presAssocID="{D8E415F3-F5D0-47AA-8BBB-A67A5D3A4989}" presName="linComp" presStyleCnt="0"/>
      <dgm:spPr/>
    </dgm:pt>
    <dgm:pt modelId="{2CCF71B1-FE1A-4990-963E-B876DA81E5F5}" type="pres">
      <dgm:prSet presAssocID="{7C1CADCE-EF72-4634-9CD0-332B87BB1149}" presName="compNode" presStyleCnt="0"/>
      <dgm:spPr/>
    </dgm:pt>
    <dgm:pt modelId="{7276CC3A-AA81-4574-88B3-1F6D093C9D86}" type="pres">
      <dgm:prSet presAssocID="{7C1CADCE-EF72-4634-9CD0-332B87BB1149}" presName="bkgdShape" presStyleLbl="node1" presStyleIdx="0" presStyleCnt="3" custLinFactNeighborX="350" custLinFactNeighborY="-654"/>
      <dgm:spPr/>
    </dgm:pt>
    <dgm:pt modelId="{97077115-C9BA-43E4-9A00-D0259E762098}" type="pres">
      <dgm:prSet presAssocID="{7C1CADCE-EF72-4634-9CD0-332B87BB1149}" presName="nodeTx" presStyleLbl="node1" presStyleIdx="0" presStyleCnt="3">
        <dgm:presLayoutVars>
          <dgm:bulletEnabled val="1"/>
        </dgm:presLayoutVars>
      </dgm:prSet>
      <dgm:spPr/>
    </dgm:pt>
    <dgm:pt modelId="{4D5D1761-F4F2-4B6D-B652-C765B27AF4A9}" type="pres">
      <dgm:prSet presAssocID="{7C1CADCE-EF72-4634-9CD0-332B87BB1149}" presName="invisiNode" presStyleLbl="node1" presStyleIdx="0" presStyleCnt="3"/>
      <dgm:spPr/>
    </dgm:pt>
    <dgm:pt modelId="{42646978-9D65-495C-A8FC-BF6A705A0C50}" type="pres">
      <dgm:prSet presAssocID="{7C1CADCE-EF72-4634-9CD0-332B87BB1149}" presName="imagNode" presStyleLbl="fgImgPlace1" presStyleIdx="0" presStyleCnt="3" custScaleX="76788" custScaleY="74301" custLinFactNeighborX="1140" custLinFactNeighborY="-18757"/>
      <dgm:spPr>
        <a:noFill/>
        <a:ln>
          <a:solidFill>
            <a:schemeClr val="accent6"/>
          </a:solidFill>
        </a:ln>
      </dgm:spPr>
    </dgm:pt>
    <dgm:pt modelId="{EF75A630-4594-4C63-8016-8909AE036791}" type="pres">
      <dgm:prSet presAssocID="{2154594B-B5C5-4265-8242-A6282A036E1B}" presName="sibTrans" presStyleLbl="sibTrans2D1" presStyleIdx="0" presStyleCnt="0"/>
      <dgm:spPr/>
    </dgm:pt>
    <dgm:pt modelId="{3D89C1F4-8F68-481C-9056-4AB23DB5F8DB}" type="pres">
      <dgm:prSet presAssocID="{0721C2BE-4287-4DDE-B519-342380AD98EA}" presName="compNode" presStyleCnt="0"/>
      <dgm:spPr/>
    </dgm:pt>
    <dgm:pt modelId="{87A22F56-8F86-4C7F-9484-96AE867A8A25}" type="pres">
      <dgm:prSet presAssocID="{0721C2BE-4287-4DDE-B519-342380AD98EA}" presName="bkgdShape" presStyleLbl="node1" presStyleIdx="1" presStyleCnt="3"/>
      <dgm:spPr/>
    </dgm:pt>
    <dgm:pt modelId="{C98F7D04-4E32-49B5-B7A4-73B3ED976583}" type="pres">
      <dgm:prSet presAssocID="{0721C2BE-4287-4DDE-B519-342380AD98EA}" presName="nodeTx" presStyleLbl="node1" presStyleIdx="1" presStyleCnt="3">
        <dgm:presLayoutVars>
          <dgm:bulletEnabled val="1"/>
        </dgm:presLayoutVars>
      </dgm:prSet>
      <dgm:spPr/>
    </dgm:pt>
    <dgm:pt modelId="{0F102904-1964-4D9F-AD12-3B23C3EA70CB}" type="pres">
      <dgm:prSet presAssocID="{0721C2BE-4287-4DDE-B519-342380AD98EA}" presName="invisiNode" presStyleLbl="node1" presStyleIdx="1" presStyleCnt="3"/>
      <dgm:spPr/>
    </dgm:pt>
    <dgm:pt modelId="{44DB7D20-2786-406C-B03A-A271BF61C9CA}" type="pres">
      <dgm:prSet presAssocID="{0721C2BE-4287-4DDE-B519-342380AD98EA}" presName="imagNode" presStyleLbl="fgImgPlace1" presStyleIdx="1" presStyleCnt="3"/>
      <dgm:spPr/>
    </dgm:pt>
    <dgm:pt modelId="{C4B35BF5-88F3-4F41-AF93-74FF8FE42BFC}" type="pres">
      <dgm:prSet presAssocID="{BAB085DA-3AE7-4448-80DD-62022D94A405}" presName="sibTrans" presStyleLbl="sibTrans2D1" presStyleIdx="0" presStyleCnt="0"/>
      <dgm:spPr/>
    </dgm:pt>
    <dgm:pt modelId="{B483C48E-DB20-4DD8-908B-73574BCBE84E}" type="pres">
      <dgm:prSet presAssocID="{AE97EEF5-718C-4BE4-9233-144421A9F3F2}" presName="compNode" presStyleCnt="0"/>
      <dgm:spPr/>
    </dgm:pt>
    <dgm:pt modelId="{A3F5BB10-426E-41A1-B327-92C065395554}" type="pres">
      <dgm:prSet presAssocID="{AE97EEF5-718C-4BE4-9233-144421A9F3F2}" presName="bkgdShape" presStyleLbl="node1" presStyleIdx="2" presStyleCnt="3" custLinFactNeighborX="-1757"/>
      <dgm:spPr/>
    </dgm:pt>
    <dgm:pt modelId="{E399B4CF-BE43-4AD3-B59E-1E1E8125BBAA}" type="pres">
      <dgm:prSet presAssocID="{AE97EEF5-718C-4BE4-9233-144421A9F3F2}" presName="nodeTx" presStyleLbl="node1" presStyleIdx="2" presStyleCnt="3">
        <dgm:presLayoutVars>
          <dgm:bulletEnabled val="1"/>
        </dgm:presLayoutVars>
      </dgm:prSet>
      <dgm:spPr/>
    </dgm:pt>
    <dgm:pt modelId="{CC772B96-1CA7-462E-87B8-04736C49842D}" type="pres">
      <dgm:prSet presAssocID="{AE97EEF5-718C-4BE4-9233-144421A9F3F2}" presName="invisiNode" presStyleLbl="node1" presStyleIdx="2" presStyleCnt="3"/>
      <dgm:spPr/>
    </dgm:pt>
    <dgm:pt modelId="{F6D5CFAB-2F30-4E67-B9B6-2EB8056B9A87}" type="pres">
      <dgm:prSet presAssocID="{AE97EEF5-718C-4BE4-9233-144421A9F3F2}" presName="imagNode" presStyleLbl="fgImgPlace1" presStyleIdx="2" presStyleCnt="3" custScaleX="74184" custScaleY="74301"/>
      <dgm:spPr>
        <a:noFill/>
        <a:ln>
          <a:solidFill>
            <a:schemeClr val="accent6">
              <a:lumMod val="50000"/>
            </a:schemeClr>
          </a:solidFill>
        </a:ln>
      </dgm:spPr>
    </dgm:pt>
  </dgm:ptLst>
  <dgm:cxnLst>
    <dgm:cxn modelId="{BFF49F12-408C-48AE-A690-F5B9564B93EC}" srcId="{D8E415F3-F5D0-47AA-8BBB-A67A5D3A4989}" destId="{AE97EEF5-718C-4BE4-9233-144421A9F3F2}" srcOrd="2" destOrd="0" parTransId="{AE911F6C-DFE2-44E9-9BD0-A8919107A3EF}" sibTransId="{0388C609-ABB5-4CF7-9730-D89B4280DD76}"/>
    <dgm:cxn modelId="{19E91118-89FC-408A-819D-8478EF7BD90D}" type="presOf" srcId="{AE97EEF5-718C-4BE4-9233-144421A9F3F2}" destId="{E399B4CF-BE43-4AD3-B59E-1E1E8125BBAA}" srcOrd="1" destOrd="0" presId="urn:microsoft.com/office/officeart/2005/8/layout/hList7"/>
    <dgm:cxn modelId="{602E5160-27B4-4511-9706-9A4A5EC47323}" srcId="{D8E415F3-F5D0-47AA-8BBB-A67A5D3A4989}" destId="{7C1CADCE-EF72-4634-9CD0-332B87BB1149}" srcOrd="0" destOrd="0" parTransId="{3A2B0EE4-5F64-4344-88FA-594FA6C1E23A}" sibTransId="{2154594B-B5C5-4265-8242-A6282A036E1B}"/>
    <dgm:cxn modelId="{659F4450-9FFF-4EED-83AE-857B60557F45}" type="presOf" srcId="{2154594B-B5C5-4265-8242-A6282A036E1B}" destId="{EF75A630-4594-4C63-8016-8909AE036791}" srcOrd="0" destOrd="0" presId="urn:microsoft.com/office/officeart/2005/8/layout/hList7"/>
    <dgm:cxn modelId="{6474DC79-ECCA-472F-AFA1-22ABF0C63946}" type="presOf" srcId="{7C1CADCE-EF72-4634-9CD0-332B87BB1149}" destId="{7276CC3A-AA81-4574-88B3-1F6D093C9D86}" srcOrd="0" destOrd="0" presId="urn:microsoft.com/office/officeart/2005/8/layout/hList7"/>
    <dgm:cxn modelId="{CABB345A-F63E-4352-BDEF-7272DB8475B6}" type="presOf" srcId="{AE97EEF5-718C-4BE4-9233-144421A9F3F2}" destId="{A3F5BB10-426E-41A1-B327-92C065395554}" srcOrd="0" destOrd="0" presId="urn:microsoft.com/office/officeart/2005/8/layout/hList7"/>
    <dgm:cxn modelId="{829F0D8B-D443-4B11-8AA3-1E4B7F3599D0}" type="presOf" srcId="{0721C2BE-4287-4DDE-B519-342380AD98EA}" destId="{C98F7D04-4E32-49B5-B7A4-73B3ED976583}" srcOrd="1" destOrd="0" presId="urn:microsoft.com/office/officeart/2005/8/layout/hList7"/>
    <dgm:cxn modelId="{38BB5896-D4DF-42B8-986B-FD669767B8EA}" srcId="{D8E415F3-F5D0-47AA-8BBB-A67A5D3A4989}" destId="{0721C2BE-4287-4DDE-B519-342380AD98EA}" srcOrd="1" destOrd="0" parTransId="{61CF6BDF-6428-42DA-B773-CF0E2BE8447C}" sibTransId="{BAB085DA-3AE7-4448-80DD-62022D94A405}"/>
    <dgm:cxn modelId="{B39381B1-F991-44EC-9FD3-6526D554F567}" type="presOf" srcId="{BAB085DA-3AE7-4448-80DD-62022D94A405}" destId="{C4B35BF5-88F3-4F41-AF93-74FF8FE42BFC}" srcOrd="0" destOrd="0" presId="urn:microsoft.com/office/officeart/2005/8/layout/hList7"/>
    <dgm:cxn modelId="{3F847DCE-F4B6-4EBE-909D-3527BFE9E61C}" type="presOf" srcId="{D8E415F3-F5D0-47AA-8BBB-A67A5D3A4989}" destId="{38441974-C1B6-437C-810B-B1AA7B18CB5D}" srcOrd="0" destOrd="0" presId="urn:microsoft.com/office/officeart/2005/8/layout/hList7"/>
    <dgm:cxn modelId="{AAF5E4DA-BCCC-4092-8F66-534B846E8958}" type="presOf" srcId="{7C1CADCE-EF72-4634-9CD0-332B87BB1149}" destId="{97077115-C9BA-43E4-9A00-D0259E762098}" srcOrd="1" destOrd="0" presId="urn:microsoft.com/office/officeart/2005/8/layout/hList7"/>
    <dgm:cxn modelId="{3CFCD6EB-16F2-4E68-BF9B-C51F97AFB531}" type="presOf" srcId="{0721C2BE-4287-4DDE-B519-342380AD98EA}" destId="{87A22F56-8F86-4C7F-9484-96AE867A8A25}" srcOrd="0" destOrd="0" presId="urn:microsoft.com/office/officeart/2005/8/layout/hList7"/>
    <dgm:cxn modelId="{892DFEA7-CBAD-4C84-B753-01CBBC5D10EA}" type="presParOf" srcId="{38441974-C1B6-437C-810B-B1AA7B18CB5D}" destId="{BD73AD3F-71A2-4697-B401-427B69AC337B}" srcOrd="0" destOrd="0" presId="urn:microsoft.com/office/officeart/2005/8/layout/hList7"/>
    <dgm:cxn modelId="{0B3EEB9B-7026-464E-9DF3-41EAB12445F5}" type="presParOf" srcId="{38441974-C1B6-437C-810B-B1AA7B18CB5D}" destId="{632297DD-6CF5-4044-A79C-EA7BAAFFB729}" srcOrd="1" destOrd="0" presId="urn:microsoft.com/office/officeart/2005/8/layout/hList7"/>
    <dgm:cxn modelId="{9598AEF2-E635-4535-9978-FD239C5CF35C}" type="presParOf" srcId="{632297DD-6CF5-4044-A79C-EA7BAAFFB729}" destId="{2CCF71B1-FE1A-4990-963E-B876DA81E5F5}" srcOrd="0" destOrd="0" presId="urn:microsoft.com/office/officeart/2005/8/layout/hList7"/>
    <dgm:cxn modelId="{C55DFEDD-B643-4594-9A7B-928BB6E5B793}" type="presParOf" srcId="{2CCF71B1-FE1A-4990-963E-B876DA81E5F5}" destId="{7276CC3A-AA81-4574-88B3-1F6D093C9D86}" srcOrd="0" destOrd="0" presId="urn:microsoft.com/office/officeart/2005/8/layout/hList7"/>
    <dgm:cxn modelId="{522C675D-E63A-43BF-80B6-307CB8556AC7}" type="presParOf" srcId="{2CCF71B1-FE1A-4990-963E-B876DA81E5F5}" destId="{97077115-C9BA-43E4-9A00-D0259E762098}" srcOrd="1" destOrd="0" presId="urn:microsoft.com/office/officeart/2005/8/layout/hList7"/>
    <dgm:cxn modelId="{BD1C262E-C7A2-4BA8-B05C-2E1153996558}" type="presParOf" srcId="{2CCF71B1-FE1A-4990-963E-B876DA81E5F5}" destId="{4D5D1761-F4F2-4B6D-B652-C765B27AF4A9}" srcOrd="2" destOrd="0" presId="urn:microsoft.com/office/officeart/2005/8/layout/hList7"/>
    <dgm:cxn modelId="{71305F27-E98E-448B-9141-B353DF726217}" type="presParOf" srcId="{2CCF71B1-FE1A-4990-963E-B876DA81E5F5}" destId="{42646978-9D65-495C-A8FC-BF6A705A0C50}" srcOrd="3" destOrd="0" presId="urn:microsoft.com/office/officeart/2005/8/layout/hList7"/>
    <dgm:cxn modelId="{6ADC19B3-5CC1-45A0-AEE9-FE1771169A93}" type="presParOf" srcId="{632297DD-6CF5-4044-A79C-EA7BAAFFB729}" destId="{EF75A630-4594-4C63-8016-8909AE036791}" srcOrd="1" destOrd="0" presId="urn:microsoft.com/office/officeart/2005/8/layout/hList7"/>
    <dgm:cxn modelId="{2797D555-9C52-4240-BB24-703313905A60}" type="presParOf" srcId="{632297DD-6CF5-4044-A79C-EA7BAAFFB729}" destId="{3D89C1F4-8F68-481C-9056-4AB23DB5F8DB}" srcOrd="2" destOrd="0" presId="urn:microsoft.com/office/officeart/2005/8/layout/hList7"/>
    <dgm:cxn modelId="{EF57E43F-2D19-4977-BBB0-F00D9EF70BA8}" type="presParOf" srcId="{3D89C1F4-8F68-481C-9056-4AB23DB5F8DB}" destId="{87A22F56-8F86-4C7F-9484-96AE867A8A25}" srcOrd="0" destOrd="0" presId="urn:microsoft.com/office/officeart/2005/8/layout/hList7"/>
    <dgm:cxn modelId="{C9BB9BDB-D5C5-43DA-B251-0A5E7ACC8436}" type="presParOf" srcId="{3D89C1F4-8F68-481C-9056-4AB23DB5F8DB}" destId="{C98F7D04-4E32-49B5-B7A4-73B3ED976583}" srcOrd="1" destOrd="0" presId="urn:microsoft.com/office/officeart/2005/8/layout/hList7"/>
    <dgm:cxn modelId="{A7B6CBFA-8481-4DFE-A2AC-13185CA5EDB2}" type="presParOf" srcId="{3D89C1F4-8F68-481C-9056-4AB23DB5F8DB}" destId="{0F102904-1964-4D9F-AD12-3B23C3EA70CB}" srcOrd="2" destOrd="0" presId="urn:microsoft.com/office/officeart/2005/8/layout/hList7"/>
    <dgm:cxn modelId="{2860C2DC-CCF1-482D-AAD5-1985F5445480}" type="presParOf" srcId="{3D89C1F4-8F68-481C-9056-4AB23DB5F8DB}" destId="{44DB7D20-2786-406C-B03A-A271BF61C9CA}" srcOrd="3" destOrd="0" presId="urn:microsoft.com/office/officeart/2005/8/layout/hList7"/>
    <dgm:cxn modelId="{A2AF6BFA-E929-41A7-83C6-2E6E644E0BD7}" type="presParOf" srcId="{632297DD-6CF5-4044-A79C-EA7BAAFFB729}" destId="{C4B35BF5-88F3-4F41-AF93-74FF8FE42BFC}" srcOrd="3" destOrd="0" presId="urn:microsoft.com/office/officeart/2005/8/layout/hList7"/>
    <dgm:cxn modelId="{226BDE84-DF66-489D-9FE2-32F630385047}" type="presParOf" srcId="{632297DD-6CF5-4044-A79C-EA7BAAFFB729}" destId="{B483C48E-DB20-4DD8-908B-73574BCBE84E}" srcOrd="4" destOrd="0" presId="urn:microsoft.com/office/officeart/2005/8/layout/hList7"/>
    <dgm:cxn modelId="{B197C85E-8BAB-4BD6-866A-1E811BF0619E}" type="presParOf" srcId="{B483C48E-DB20-4DD8-908B-73574BCBE84E}" destId="{A3F5BB10-426E-41A1-B327-92C065395554}" srcOrd="0" destOrd="0" presId="urn:microsoft.com/office/officeart/2005/8/layout/hList7"/>
    <dgm:cxn modelId="{B84D3292-4986-4ABE-B6E4-51071E281742}" type="presParOf" srcId="{B483C48E-DB20-4DD8-908B-73574BCBE84E}" destId="{E399B4CF-BE43-4AD3-B59E-1E1E8125BBAA}" srcOrd="1" destOrd="0" presId="urn:microsoft.com/office/officeart/2005/8/layout/hList7"/>
    <dgm:cxn modelId="{8F1EFC9E-7D47-4DB2-89B7-539EBF6D31D3}" type="presParOf" srcId="{B483C48E-DB20-4DD8-908B-73574BCBE84E}" destId="{CC772B96-1CA7-462E-87B8-04736C49842D}" srcOrd="2" destOrd="0" presId="urn:microsoft.com/office/officeart/2005/8/layout/hList7"/>
    <dgm:cxn modelId="{D59A097F-A6F5-4AD1-8A20-CA8B7AABD522}" type="presParOf" srcId="{B483C48E-DB20-4DD8-908B-73574BCBE84E}" destId="{F6D5CFAB-2F30-4E67-B9B6-2EB8056B9A8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1F6C4-7F30-4EF9-ABA9-1BF698D83B9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O"/>
        </a:p>
      </dgm:t>
    </dgm:pt>
    <dgm:pt modelId="{C2834DBC-B648-44DF-B0E1-32675D3529B5}">
      <dgm:prSet phldrT="[Texto]" custT="1">
        <dgm:style>
          <a:lnRef idx="2">
            <a:schemeClr val="accent2"/>
          </a:lnRef>
          <a:fillRef idx="1">
            <a:schemeClr val="lt1"/>
          </a:fillRef>
          <a:effectRef idx="0">
            <a:schemeClr val="accent2"/>
          </a:effectRef>
          <a:fontRef idx="minor">
            <a:schemeClr val="dk1"/>
          </a:fontRef>
        </dgm:style>
      </dgm:prSet>
      <dgm:spPr>
        <a:ln>
          <a:solidFill>
            <a:schemeClr val="accent6">
              <a:lumMod val="75000"/>
            </a:schemeClr>
          </a:solidFill>
        </a:ln>
      </dgm:spPr>
      <dgm:t>
        <a:bodyPr/>
        <a:lstStyle/>
        <a:p>
          <a:pPr algn="just"/>
          <a:r>
            <a:rPr lang="es-MX" sz="1050" b="0">
              <a:solidFill>
                <a:schemeClr val="tx1"/>
              </a:solidFill>
              <a:latin typeface="Verdana"/>
              <a:ea typeface="Verdana"/>
            </a:rPr>
            <a:t>Reporte de monitoreo al Mapa de Riesgos del Proceso Evaluación Independiente y Asesoría del Sistema de Control Interno.</a:t>
          </a:r>
          <a:r>
            <a:rPr lang="es-CO" sz="1050">
              <a:solidFill>
                <a:schemeClr val="tx1"/>
              </a:solidFill>
              <a:latin typeface="Verdana"/>
              <a:ea typeface="Verdana"/>
            </a:rPr>
            <a:t> </a:t>
          </a:r>
          <a:endParaRPr lang="es-MX" sz="1050" b="0">
            <a:solidFill>
              <a:schemeClr val="tx1"/>
            </a:solidFill>
            <a:latin typeface="Verdana"/>
            <a:ea typeface="Verdana"/>
          </a:endParaRPr>
        </a:p>
        <a:p>
          <a:pPr algn="ctr"/>
          <a:r>
            <a:rPr lang="es-ES" sz="1100" b="1">
              <a:solidFill>
                <a:schemeClr val="tx1"/>
              </a:solidFill>
              <a:latin typeface="Verdana"/>
              <a:ea typeface="Verdana"/>
            </a:rPr>
            <a:t>Oct-Nov-Dic </a:t>
          </a:r>
        </a:p>
        <a:p>
          <a:pPr algn="ctr"/>
          <a:r>
            <a:rPr lang="es-ES" sz="1100" b="1">
              <a:solidFill>
                <a:schemeClr val="tx1"/>
              </a:solidFill>
              <a:latin typeface="Verdana"/>
              <a:ea typeface="Verdana"/>
            </a:rPr>
            <a:t>33,3% </a:t>
          </a:r>
          <a:endParaRPr lang="es-CO" sz="1100" b="1">
            <a:solidFill>
              <a:schemeClr val="tx1"/>
            </a:solidFill>
            <a:latin typeface="Verdana"/>
            <a:ea typeface="Verdana"/>
          </a:endParaRPr>
        </a:p>
      </dgm:t>
    </dgm:pt>
    <dgm:pt modelId="{53FC4924-E6F9-4A1E-B217-8358EF407EBA}" type="parTrans" cxnId="{0272B12E-67DE-4A1E-9128-FDB0AE5986A7}">
      <dgm:prSet/>
      <dgm:spPr/>
      <dgm:t>
        <a:bodyPr/>
        <a:lstStyle/>
        <a:p>
          <a:endParaRPr lang="es-CO"/>
        </a:p>
      </dgm:t>
    </dgm:pt>
    <dgm:pt modelId="{0BFCD9CC-E2B6-464E-AFCB-3E8E5D792F09}" type="sibTrans" cxnId="{0272B12E-67DE-4A1E-9128-FDB0AE5986A7}">
      <dgm:prSet/>
      <dgm:spPr>
        <a:solidFill>
          <a:srgbClr val="3EA8CB">
            <a:alpha val="89804"/>
          </a:srgbClr>
        </a:solidFill>
        <a:ln>
          <a:solidFill>
            <a:schemeClr val="accent1">
              <a:lumMod val="75000"/>
              <a:alpha val="90000"/>
            </a:schemeClr>
          </a:solidFill>
        </a:ln>
      </dgm:spPr>
      <dgm:t>
        <a:bodyPr/>
        <a:lstStyle/>
        <a:p>
          <a:endParaRPr lang="es-CO"/>
        </a:p>
      </dgm:t>
    </dgm:pt>
    <dgm:pt modelId="{D0F51D37-5A88-49D6-BAEA-C1A57333DDCA}">
      <dgm:prSet phldrT="[Texto]" custT="1">
        <dgm:style>
          <a:lnRef idx="2">
            <a:schemeClr val="accent2"/>
          </a:lnRef>
          <a:fillRef idx="1">
            <a:schemeClr val="lt1"/>
          </a:fillRef>
          <a:effectRef idx="0">
            <a:schemeClr val="accent2"/>
          </a:effectRef>
          <a:fontRef idx="minor">
            <a:schemeClr val="dk1"/>
          </a:fontRef>
        </dgm:style>
      </dgm:prSet>
      <dgm:spPr>
        <a:ln>
          <a:solidFill>
            <a:schemeClr val="accent6">
              <a:lumMod val="75000"/>
            </a:schemeClr>
          </a:solidFill>
        </a:ln>
      </dgm:spPr>
      <dgm:t>
        <a:bodyPr/>
        <a:lstStyle/>
        <a:p>
          <a:pPr algn="just" rtl="0"/>
          <a:r>
            <a:rPr lang="es-CO" sz="1050" b="0">
              <a:solidFill>
                <a:schemeClr val="tx1"/>
              </a:solidFill>
              <a:latin typeface="Verdana"/>
              <a:ea typeface="Verdana"/>
            </a:rPr>
            <a:t>Evaluación</a:t>
          </a:r>
          <a:r>
            <a:rPr lang="es-CO" sz="1050">
              <a:solidFill>
                <a:schemeClr val="tx1"/>
              </a:solidFill>
              <a:latin typeface="Verdana"/>
              <a:ea typeface="Verdana"/>
            </a:rPr>
            <a:t> de efectividad de los controles de los riesgos de gestión, corrupción y seguridad digital de los 19 procesos</a:t>
          </a:r>
          <a:r>
            <a:rPr lang="es-CO" sz="1050" b="0">
              <a:solidFill>
                <a:schemeClr val="tx1"/>
              </a:solidFill>
              <a:latin typeface="Verdana"/>
              <a:ea typeface="Verdana"/>
            </a:rPr>
            <a:t>. </a:t>
          </a:r>
          <a:r>
            <a:rPr lang="es-ES" sz="1050" b="1">
              <a:solidFill>
                <a:schemeClr val="tx1"/>
              </a:solidFill>
              <a:latin typeface="Verdana"/>
              <a:ea typeface="Verdana"/>
            </a:rPr>
            <a:t>Ene-Feb-Mar-Abr</a:t>
          </a:r>
          <a:br>
            <a:rPr lang="es-ES" sz="1050" b="1">
              <a:solidFill>
                <a:schemeClr val="tx1"/>
              </a:solidFill>
              <a:latin typeface="Verdana"/>
              <a:ea typeface="Verdana"/>
            </a:rPr>
          </a:br>
          <a:r>
            <a:rPr lang="es-ES" sz="1050" b="1">
              <a:solidFill>
                <a:schemeClr val="tx1"/>
              </a:solidFill>
              <a:latin typeface="Verdana"/>
              <a:ea typeface="Verdana"/>
            </a:rPr>
            <a:t>33,3%</a:t>
          </a:r>
          <a:endParaRPr lang="es-CO" sz="1050" b="1">
            <a:solidFill>
              <a:schemeClr val="tx1"/>
            </a:solidFill>
            <a:latin typeface="Verdana"/>
            <a:ea typeface="Verdana"/>
          </a:endParaRPr>
        </a:p>
      </dgm:t>
    </dgm:pt>
    <dgm:pt modelId="{8D1ED3D1-2190-42F0-8BEC-002B0F50183F}" type="parTrans" cxnId="{D539C3FD-24EB-4147-935D-FDFCE507F496}">
      <dgm:prSet/>
      <dgm:spPr/>
      <dgm:t>
        <a:bodyPr/>
        <a:lstStyle/>
        <a:p>
          <a:endParaRPr lang="es-CO"/>
        </a:p>
      </dgm:t>
    </dgm:pt>
    <dgm:pt modelId="{D96C1FD5-C36D-4A9D-B55D-97163A5FD8A0}" type="sibTrans" cxnId="{D539C3FD-24EB-4147-935D-FDFCE507F496}">
      <dgm:prSet/>
      <dgm:spPr>
        <a:solidFill>
          <a:srgbClr val="3EA8CB">
            <a:alpha val="90000"/>
          </a:srgbClr>
        </a:solidFill>
        <a:ln>
          <a:solidFill>
            <a:schemeClr val="accent1">
              <a:lumMod val="75000"/>
              <a:alpha val="90000"/>
            </a:schemeClr>
          </a:solidFill>
        </a:ln>
      </dgm:spPr>
      <dgm:t>
        <a:bodyPr/>
        <a:lstStyle/>
        <a:p>
          <a:endParaRPr lang="es-CO"/>
        </a:p>
      </dgm:t>
    </dgm:pt>
    <dgm:pt modelId="{A668DF3E-1601-453D-A357-697ED0E85A78}">
      <dgm:prSet phldrT="[Texto]" custT="1">
        <dgm:style>
          <a:lnRef idx="2">
            <a:schemeClr val="accent2"/>
          </a:lnRef>
          <a:fillRef idx="1">
            <a:schemeClr val="lt1"/>
          </a:fillRef>
          <a:effectRef idx="0">
            <a:schemeClr val="accent2"/>
          </a:effectRef>
          <a:fontRef idx="minor">
            <a:schemeClr val="dk1"/>
          </a:fontRef>
        </dgm:style>
      </dgm:prSet>
      <dgm:spPr>
        <a:ln>
          <a:solidFill>
            <a:schemeClr val="accent6">
              <a:lumMod val="75000"/>
            </a:schemeClr>
          </a:solidFill>
        </a:ln>
      </dgm:spPr>
      <dgm:t>
        <a:bodyPr/>
        <a:lstStyle/>
        <a:p>
          <a:pPr marL="0" lvl="0" algn="just" defTabSz="400050">
            <a:lnSpc>
              <a:spcPct val="90000"/>
            </a:lnSpc>
            <a:spcBef>
              <a:spcPct val="0"/>
            </a:spcBef>
            <a:spcAft>
              <a:spcPct val="35000"/>
            </a:spcAft>
            <a:buNone/>
          </a:pPr>
          <a:endParaRPr lang="es-CO" sz="1050">
            <a:solidFill>
              <a:schemeClr val="tx1"/>
            </a:solidFill>
            <a:latin typeface="Verdana"/>
            <a:ea typeface="Verdana"/>
          </a:endParaRPr>
        </a:p>
        <a:p>
          <a:pPr marL="0" lvl="0" algn="just" defTabSz="400050">
            <a:lnSpc>
              <a:spcPct val="90000"/>
            </a:lnSpc>
            <a:spcBef>
              <a:spcPct val="0"/>
            </a:spcBef>
            <a:spcAft>
              <a:spcPct val="35000"/>
            </a:spcAft>
            <a:buNone/>
          </a:pPr>
          <a:r>
            <a:rPr lang="es-CO" sz="1050">
              <a:solidFill>
                <a:schemeClr val="tx1"/>
              </a:solidFill>
              <a:latin typeface="Verdana"/>
              <a:ea typeface="Verdana"/>
            </a:rPr>
            <a:t>Evaluación de efectividad de los controles de los riesgos de gestión, corrupción y seguridad digital de los 19 procesos de la entidad.</a:t>
          </a:r>
          <a:endParaRPr lang="es-ES" sz="1050">
            <a:solidFill>
              <a:schemeClr val="tx1"/>
            </a:solidFill>
            <a:latin typeface="Verdana"/>
            <a:ea typeface="Verdan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000">
              <a:solidFill>
                <a:schemeClr val="tx1"/>
              </a:solidFill>
              <a:latin typeface="Verdana"/>
              <a:ea typeface="Verdana"/>
            </a:rPr>
            <a:t>	        </a:t>
          </a:r>
          <a:r>
            <a:rPr lang="es-ES" sz="1050" b="1">
              <a:solidFill>
                <a:schemeClr val="tx1"/>
              </a:solidFill>
              <a:latin typeface="Verdana"/>
              <a:ea typeface="Verdana"/>
            </a:rPr>
            <a:t>May-Jun-Jul-Ago</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a:solidFill>
                <a:schemeClr val="tx1"/>
              </a:solidFill>
              <a:latin typeface="Verdana"/>
              <a:ea typeface="Verdana"/>
            </a:rPr>
            <a:t>		33,3%</a:t>
          </a:r>
          <a:endParaRPr lang="es-CO" sz="1050" b="1">
            <a:solidFill>
              <a:schemeClr val="tx1"/>
            </a:solidFill>
            <a:latin typeface="Verdana"/>
            <a:ea typeface="Verdana"/>
          </a:endParaRPr>
        </a:p>
        <a:p>
          <a:pPr marL="0" lvl="0" algn="just" defTabSz="400050">
            <a:lnSpc>
              <a:spcPct val="90000"/>
            </a:lnSpc>
            <a:spcBef>
              <a:spcPct val="0"/>
            </a:spcBef>
            <a:spcAft>
              <a:spcPct val="35000"/>
            </a:spcAft>
            <a:buNone/>
          </a:pPr>
          <a:endParaRPr lang="es-ES" sz="1000">
            <a:solidFill>
              <a:schemeClr val="tx1"/>
            </a:solidFill>
          </a:endParaRPr>
        </a:p>
      </dgm:t>
    </dgm:pt>
    <dgm:pt modelId="{38B3BDB6-F65F-4265-A2F3-FF038949A4B2}" type="parTrans" cxnId="{07CA8FCE-A5D6-4921-9CEB-04379945E4AE}">
      <dgm:prSet/>
      <dgm:spPr/>
      <dgm:t>
        <a:bodyPr/>
        <a:lstStyle/>
        <a:p>
          <a:endParaRPr lang="es-CO"/>
        </a:p>
      </dgm:t>
    </dgm:pt>
    <dgm:pt modelId="{F94C0AD1-2BEE-40F3-914E-75107F344933}" type="sibTrans" cxnId="{07CA8FCE-A5D6-4921-9CEB-04379945E4AE}">
      <dgm:prSet/>
      <dgm:spPr/>
      <dgm:t>
        <a:bodyPr/>
        <a:lstStyle/>
        <a:p>
          <a:endParaRPr lang="es-CO"/>
        </a:p>
      </dgm:t>
    </dgm:pt>
    <dgm:pt modelId="{FE5B85BF-0B4F-4767-9E2D-352C0DB4DC62}" type="pres">
      <dgm:prSet presAssocID="{1231F6C4-7F30-4EF9-ABA9-1BF698D83B98}" presName="outerComposite" presStyleCnt="0">
        <dgm:presLayoutVars>
          <dgm:chMax val="5"/>
          <dgm:dir/>
          <dgm:resizeHandles val="exact"/>
        </dgm:presLayoutVars>
      </dgm:prSet>
      <dgm:spPr/>
    </dgm:pt>
    <dgm:pt modelId="{2FED2EB7-0CC5-4028-8E4F-D8D55F9EA3E5}" type="pres">
      <dgm:prSet presAssocID="{1231F6C4-7F30-4EF9-ABA9-1BF698D83B98}" presName="dummyMaxCanvas" presStyleCnt="0">
        <dgm:presLayoutVars/>
      </dgm:prSet>
      <dgm:spPr/>
    </dgm:pt>
    <dgm:pt modelId="{A8F9CFAA-6DF7-4257-9FC5-59D96B28F874}" type="pres">
      <dgm:prSet presAssocID="{1231F6C4-7F30-4EF9-ABA9-1BF698D83B98}" presName="ThreeNodes_1" presStyleLbl="node1" presStyleIdx="0" presStyleCnt="3" custScaleX="117647" custLinFactNeighborX="2467" custLinFactNeighborY="3911">
        <dgm:presLayoutVars>
          <dgm:bulletEnabled val="1"/>
        </dgm:presLayoutVars>
      </dgm:prSet>
      <dgm:spPr/>
    </dgm:pt>
    <dgm:pt modelId="{1FA9E15E-4D0E-427E-A828-1C8C54AD8C7F}" type="pres">
      <dgm:prSet presAssocID="{1231F6C4-7F30-4EF9-ABA9-1BF698D83B98}" presName="ThreeNodes_2" presStyleLbl="node1" presStyleIdx="1" presStyleCnt="3" custScaleX="117647" custLinFactNeighborX="346" custLinFactNeighborY="2877">
        <dgm:presLayoutVars>
          <dgm:bulletEnabled val="1"/>
        </dgm:presLayoutVars>
      </dgm:prSet>
      <dgm:spPr/>
    </dgm:pt>
    <dgm:pt modelId="{7F607AD7-CAB1-4EFD-9BCD-62C087FF92EE}" type="pres">
      <dgm:prSet presAssocID="{1231F6C4-7F30-4EF9-ABA9-1BF698D83B98}" presName="ThreeNodes_3" presStyleLbl="node1" presStyleIdx="2" presStyleCnt="3" custScaleX="117647" custLinFactNeighborX="-1043" custLinFactNeighborY="24882">
        <dgm:presLayoutVars>
          <dgm:bulletEnabled val="1"/>
        </dgm:presLayoutVars>
      </dgm:prSet>
      <dgm:spPr/>
    </dgm:pt>
    <dgm:pt modelId="{5D0D8F1D-037E-4AAD-B4CF-0D88AC51F020}" type="pres">
      <dgm:prSet presAssocID="{1231F6C4-7F30-4EF9-ABA9-1BF698D83B98}" presName="ThreeConn_1-2" presStyleLbl="fgAccFollowNode1" presStyleIdx="0" presStyleCnt="2" custLinFactNeighborX="-8431" custLinFactNeighborY="-34872">
        <dgm:presLayoutVars>
          <dgm:bulletEnabled val="1"/>
        </dgm:presLayoutVars>
      </dgm:prSet>
      <dgm:spPr/>
    </dgm:pt>
    <dgm:pt modelId="{EA28709F-B6B0-4990-BB1B-FC555FCD45C6}" type="pres">
      <dgm:prSet presAssocID="{1231F6C4-7F30-4EF9-ABA9-1BF698D83B98}" presName="ThreeConn_2-3" presStyleLbl="fgAccFollowNode1" presStyleIdx="1" presStyleCnt="2">
        <dgm:presLayoutVars>
          <dgm:bulletEnabled val="1"/>
        </dgm:presLayoutVars>
      </dgm:prSet>
      <dgm:spPr/>
    </dgm:pt>
    <dgm:pt modelId="{AA9868E5-3220-4762-9101-973FA4879E9F}" type="pres">
      <dgm:prSet presAssocID="{1231F6C4-7F30-4EF9-ABA9-1BF698D83B98}" presName="ThreeNodes_1_text" presStyleLbl="node1" presStyleIdx="2" presStyleCnt="3">
        <dgm:presLayoutVars>
          <dgm:bulletEnabled val="1"/>
        </dgm:presLayoutVars>
      </dgm:prSet>
      <dgm:spPr/>
    </dgm:pt>
    <dgm:pt modelId="{633CE405-E747-48EE-9666-E6A09CCAA544}" type="pres">
      <dgm:prSet presAssocID="{1231F6C4-7F30-4EF9-ABA9-1BF698D83B98}" presName="ThreeNodes_2_text" presStyleLbl="node1" presStyleIdx="2" presStyleCnt="3">
        <dgm:presLayoutVars>
          <dgm:bulletEnabled val="1"/>
        </dgm:presLayoutVars>
      </dgm:prSet>
      <dgm:spPr/>
    </dgm:pt>
    <dgm:pt modelId="{1BBD6894-AD51-4EC5-9F85-E0773977E9E6}" type="pres">
      <dgm:prSet presAssocID="{1231F6C4-7F30-4EF9-ABA9-1BF698D83B98}" presName="ThreeNodes_3_text" presStyleLbl="node1" presStyleIdx="2" presStyleCnt="3">
        <dgm:presLayoutVars>
          <dgm:bulletEnabled val="1"/>
        </dgm:presLayoutVars>
      </dgm:prSet>
      <dgm:spPr/>
    </dgm:pt>
  </dgm:ptLst>
  <dgm:cxnLst>
    <dgm:cxn modelId="{7CFB362E-C3CF-4604-A746-240E5B1D0F80}" type="presOf" srcId="{C2834DBC-B648-44DF-B0E1-32675D3529B5}" destId="{A8F9CFAA-6DF7-4257-9FC5-59D96B28F874}" srcOrd="0" destOrd="0" presId="urn:microsoft.com/office/officeart/2005/8/layout/vProcess5"/>
    <dgm:cxn modelId="{0272B12E-67DE-4A1E-9128-FDB0AE5986A7}" srcId="{1231F6C4-7F30-4EF9-ABA9-1BF698D83B98}" destId="{C2834DBC-B648-44DF-B0E1-32675D3529B5}" srcOrd="0" destOrd="0" parTransId="{53FC4924-E6F9-4A1E-B217-8358EF407EBA}" sibTransId="{0BFCD9CC-E2B6-464E-AFCB-3E8E5D792F09}"/>
    <dgm:cxn modelId="{A39A534B-35C6-48C1-8B26-B96BCBEB6E52}" type="presOf" srcId="{D0F51D37-5A88-49D6-BAEA-C1A57333DDCA}" destId="{633CE405-E747-48EE-9666-E6A09CCAA544}" srcOrd="1" destOrd="0" presId="urn:microsoft.com/office/officeart/2005/8/layout/vProcess5"/>
    <dgm:cxn modelId="{42C0DE6D-C34A-4E9F-9652-D9D12D9D531A}" type="presOf" srcId="{0BFCD9CC-E2B6-464E-AFCB-3E8E5D792F09}" destId="{5D0D8F1D-037E-4AAD-B4CF-0D88AC51F020}" srcOrd="0" destOrd="0" presId="urn:microsoft.com/office/officeart/2005/8/layout/vProcess5"/>
    <dgm:cxn modelId="{FFAA807D-C562-44C1-BD5C-F3BBA10D1E6E}" type="presOf" srcId="{D96C1FD5-C36D-4A9D-B55D-97163A5FD8A0}" destId="{EA28709F-B6B0-4990-BB1B-FC555FCD45C6}" srcOrd="0" destOrd="0" presId="urn:microsoft.com/office/officeart/2005/8/layout/vProcess5"/>
    <dgm:cxn modelId="{6BECEB80-FB9C-4A41-87B0-49B53E2C539F}" type="presOf" srcId="{1231F6C4-7F30-4EF9-ABA9-1BF698D83B98}" destId="{FE5B85BF-0B4F-4767-9E2D-352C0DB4DC62}" srcOrd="0" destOrd="0" presId="urn:microsoft.com/office/officeart/2005/8/layout/vProcess5"/>
    <dgm:cxn modelId="{4BBE108B-0FBB-41E6-9504-2760F158949E}" type="presOf" srcId="{C2834DBC-B648-44DF-B0E1-32675D3529B5}" destId="{AA9868E5-3220-4762-9101-973FA4879E9F}" srcOrd="1" destOrd="0" presId="urn:microsoft.com/office/officeart/2005/8/layout/vProcess5"/>
    <dgm:cxn modelId="{00AAA5C1-5D9F-4FFF-A170-975D3C9B2897}" type="presOf" srcId="{A668DF3E-1601-453D-A357-697ED0E85A78}" destId="{1BBD6894-AD51-4EC5-9F85-E0773977E9E6}" srcOrd="1" destOrd="0" presId="urn:microsoft.com/office/officeart/2005/8/layout/vProcess5"/>
    <dgm:cxn modelId="{07CA8FCE-A5D6-4921-9CEB-04379945E4AE}" srcId="{1231F6C4-7F30-4EF9-ABA9-1BF698D83B98}" destId="{A668DF3E-1601-453D-A357-697ED0E85A78}" srcOrd="2" destOrd="0" parTransId="{38B3BDB6-F65F-4265-A2F3-FF038949A4B2}" sibTransId="{F94C0AD1-2BEE-40F3-914E-75107F344933}"/>
    <dgm:cxn modelId="{FC432DD9-0CC3-4696-8333-387444098D03}" type="presOf" srcId="{D0F51D37-5A88-49D6-BAEA-C1A57333DDCA}" destId="{1FA9E15E-4D0E-427E-A828-1C8C54AD8C7F}" srcOrd="0" destOrd="0" presId="urn:microsoft.com/office/officeart/2005/8/layout/vProcess5"/>
    <dgm:cxn modelId="{D539C3FD-24EB-4147-935D-FDFCE507F496}" srcId="{1231F6C4-7F30-4EF9-ABA9-1BF698D83B98}" destId="{D0F51D37-5A88-49D6-BAEA-C1A57333DDCA}" srcOrd="1" destOrd="0" parTransId="{8D1ED3D1-2190-42F0-8BEC-002B0F50183F}" sibTransId="{D96C1FD5-C36D-4A9D-B55D-97163A5FD8A0}"/>
    <dgm:cxn modelId="{913DF1FE-10FD-4612-A7D3-7C20BF148A70}" type="presOf" srcId="{A668DF3E-1601-453D-A357-697ED0E85A78}" destId="{7F607AD7-CAB1-4EFD-9BCD-62C087FF92EE}" srcOrd="0" destOrd="0" presId="urn:microsoft.com/office/officeart/2005/8/layout/vProcess5"/>
    <dgm:cxn modelId="{0426A4BA-7AEE-4C45-9EBA-4AE7740A6ED1}" type="presParOf" srcId="{FE5B85BF-0B4F-4767-9E2D-352C0DB4DC62}" destId="{2FED2EB7-0CC5-4028-8E4F-D8D55F9EA3E5}" srcOrd="0" destOrd="0" presId="urn:microsoft.com/office/officeart/2005/8/layout/vProcess5"/>
    <dgm:cxn modelId="{31E3694A-4FE9-4008-BF33-CFADA2D1CAFA}" type="presParOf" srcId="{FE5B85BF-0B4F-4767-9E2D-352C0DB4DC62}" destId="{A8F9CFAA-6DF7-4257-9FC5-59D96B28F874}" srcOrd="1" destOrd="0" presId="urn:microsoft.com/office/officeart/2005/8/layout/vProcess5"/>
    <dgm:cxn modelId="{FF902810-E942-4D9A-85CA-67DCAB0490CC}" type="presParOf" srcId="{FE5B85BF-0B4F-4767-9E2D-352C0DB4DC62}" destId="{1FA9E15E-4D0E-427E-A828-1C8C54AD8C7F}" srcOrd="2" destOrd="0" presId="urn:microsoft.com/office/officeart/2005/8/layout/vProcess5"/>
    <dgm:cxn modelId="{F92C1E39-D156-40BE-8114-158E6C885821}" type="presParOf" srcId="{FE5B85BF-0B4F-4767-9E2D-352C0DB4DC62}" destId="{7F607AD7-CAB1-4EFD-9BCD-62C087FF92EE}" srcOrd="3" destOrd="0" presId="urn:microsoft.com/office/officeart/2005/8/layout/vProcess5"/>
    <dgm:cxn modelId="{AD438515-90EC-4C8D-A5CB-5D67DCE05C1E}" type="presParOf" srcId="{FE5B85BF-0B4F-4767-9E2D-352C0DB4DC62}" destId="{5D0D8F1D-037E-4AAD-B4CF-0D88AC51F020}" srcOrd="4" destOrd="0" presId="urn:microsoft.com/office/officeart/2005/8/layout/vProcess5"/>
    <dgm:cxn modelId="{DE97205C-86C8-45B3-9033-17BE9FCE4E16}" type="presParOf" srcId="{FE5B85BF-0B4F-4767-9E2D-352C0DB4DC62}" destId="{EA28709F-B6B0-4990-BB1B-FC555FCD45C6}" srcOrd="5" destOrd="0" presId="urn:microsoft.com/office/officeart/2005/8/layout/vProcess5"/>
    <dgm:cxn modelId="{7BD0515D-99E3-4CB0-B22E-46A4ABD2A636}" type="presParOf" srcId="{FE5B85BF-0B4F-4767-9E2D-352C0DB4DC62}" destId="{AA9868E5-3220-4762-9101-973FA4879E9F}" srcOrd="6" destOrd="0" presId="urn:microsoft.com/office/officeart/2005/8/layout/vProcess5"/>
    <dgm:cxn modelId="{BAD4C2E5-6CBD-4DE7-901D-E923FD42952E}" type="presParOf" srcId="{FE5B85BF-0B4F-4767-9E2D-352C0DB4DC62}" destId="{633CE405-E747-48EE-9666-E6A09CCAA544}" srcOrd="7" destOrd="0" presId="urn:microsoft.com/office/officeart/2005/8/layout/vProcess5"/>
    <dgm:cxn modelId="{1CC3229D-CFB3-4ED0-8F51-1CFBA14C5D30}" type="presParOf" srcId="{FE5B85BF-0B4F-4767-9E2D-352C0DB4DC62}" destId="{1BBD6894-AD51-4EC5-9F85-E0773977E9E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3358D8-2509-4287-BA1C-2FFAD6C642A4}"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CO"/>
        </a:p>
      </dgm:t>
    </dgm:pt>
    <dgm:pt modelId="{424F9BEE-96D5-4065-98EC-E730153C87CC}">
      <dgm:prSet phldrT="[Texto]" custT="1"/>
      <dgm:spPr>
        <a:solidFill>
          <a:schemeClr val="accent2">
            <a:lumMod val="20000"/>
            <a:lumOff val="80000"/>
            <a:alpha val="40000"/>
          </a:schemeClr>
        </a:solidFill>
        <a:ln>
          <a:solidFill>
            <a:schemeClr val="accent2">
              <a:lumMod val="60000"/>
              <a:lumOff val="40000"/>
            </a:schemeClr>
          </a:solidFill>
        </a:ln>
      </dgm:spPr>
      <dgm:t>
        <a:bodyPr/>
        <a:lstStyle/>
        <a:p>
          <a:r>
            <a:rPr lang="es-CO" sz="2800" noProof="0">
              <a:solidFill>
                <a:srgbClr val="3EA8CB"/>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Auditorias</a:t>
          </a:r>
          <a:endParaRPr lang="es-CO" sz="2800" noProof="0">
            <a:solidFill>
              <a:srgbClr val="3EA8CB"/>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18F58C3-F17D-4C06-9584-47C83916DA4A}" type="parTrans" cxnId="{AF2A6AFC-E08A-48CC-B7E5-2BC17BFF95E7}">
      <dgm:prSet/>
      <dgm:spPr/>
      <dgm:t>
        <a:bodyPr/>
        <a:lstStyle/>
        <a:p>
          <a:endParaRPr lang="es-CO" sz="2000"/>
        </a:p>
      </dgm:t>
    </dgm:pt>
    <dgm:pt modelId="{5B31A510-4A66-4A9A-8898-79DA7B019BCB}" type="sibTrans" cxnId="{AF2A6AFC-E08A-48CC-B7E5-2BC17BFF95E7}">
      <dgm:prSet/>
      <dgm:spPr/>
      <dgm:t>
        <a:bodyPr/>
        <a:lstStyle/>
        <a:p>
          <a:endParaRPr lang="es-CO" sz="2000"/>
        </a:p>
      </dgm:t>
    </dgm:pt>
    <dgm:pt modelId="{39B7B783-5546-456E-957B-DA645ED6A761}">
      <dgm:prSet phldrT="[Texto]" custT="1"/>
      <dgm:spPr>
        <a:solidFill>
          <a:schemeClr val="accent2">
            <a:lumMod val="20000"/>
            <a:lumOff val="80000"/>
            <a:alpha val="40000"/>
          </a:schemeClr>
        </a:solidFill>
        <a:ln>
          <a:solidFill>
            <a:schemeClr val="accent2">
              <a:lumMod val="60000"/>
              <a:lumOff val="40000"/>
            </a:schemeClr>
          </a:solidFill>
        </a:ln>
      </dgm:spPr>
      <dgm:t>
        <a:bodyPr/>
        <a:lstStyle/>
        <a:p>
          <a:r>
            <a:rPr lang="es-CO" sz="2800" noProof="0">
              <a:solidFill>
                <a:srgbClr val="3EA8CB"/>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Informes de ley</a:t>
          </a:r>
          <a:endParaRPr lang="es-CO" sz="2800" noProof="0">
            <a:solidFill>
              <a:srgbClr val="3EA8CB"/>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8DD8565-65E1-4FDC-82B2-E6A3A8999E42}" type="parTrans" cxnId="{1ABB3F7D-6196-4917-8E22-BCE6E5F17954}">
      <dgm:prSet/>
      <dgm:spPr/>
      <dgm:t>
        <a:bodyPr/>
        <a:lstStyle/>
        <a:p>
          <a:endParaRPr lang="es-CO" sz="2000"/>
        </a:p>
      </dgm:t>
    </dgm:pt>
    <dgm:pt modelId="{40594390-AAC2-4691-8225-4CDC8431135B}" type="sibTrans" cxnId="{1ABB3F7D-6196-4917-8E22-BCE6E5F17954}">
      <dgm:prSet/>
      <dgm:spPr/>
      <dgm:t>
        <a:bodyPr/>
        <a:lstStyle/>
        <a:p>
          <a:endParaRPr lang="es-CO" sz="2000"/>
        </a:p>
      </dgm:t>
    </dgm:pt>
    <dgm:pt modelId="{E5F6EEC1-BA1B-483D-AFB1-BFC21CEBC1AB}">
      <dgm:prSet custT="1"/>
      <dgm:spPr>
        <a:solidFill>
          <a:srgbClr val="ED7D31">
            <a:lumMod val="20000"/>
            <a:lumOff val="80000"/>
            <a:alpha val="40000"/>
          </a:srgbClr>
        </a:solidFill>
        <a:ln w="6350" cap="flat" cmpd="sng" algn="ctr">
          <a:solidFill>
            <a:srgbClr val="ED7D31">
              <a:lumMod val="60000"/>
              <a:lumOff val="40000"/>
            </a:srgbClr>
          </a:solidFill>
          <a:prstDash val="solid"/>
          <a:miter lim="800000"/>
        </a:ln>
        <a:effectLst/>
      </dgm:spPr>
      <dgm:t>
        <a:bodyPr spcFirstLastPara="0" vert="horz" wrap="square" lIns="503653" tIns="121920" rIns="121920" bIns="121920" numCol="1" spcCol="1270" anchor="ctr" anchorCtr="0"/>
        <a:lstStyle/>
        <a:p>
          <a:pPr marL="0" lvl="0" indent="0" algn="l" defTabSz="1422400">
            <a:lnSpc>
              <a:spcPct val="90000"/>
            </a:lnSpc>
            <a:spcBef>
              <a:spcPct val="0"/>
            </a:spcBef>
            <a:spcAft>
              <a:spcPct val="35000"/>
            </a:spcAft>
            <a:buNone/>
          </a:pPr>
          <a:r>
            <a:rPr lang="es-CO" sz="2800" kern="1200" noProof="0">
              <a:solidFill>
                <a:srgbClr val="3EA8CB"/>
              </a:solidFill>
              <a:latin typeface="Helvetica"/>
              <a:ea typeface="+mn-ea"/>
              <a:cs typeface="+mn-cs"/>
            </a:rPr>
            <a:t>Seguimientos</a:t>
          </a:r>
        </a:p>
      </dgm:t>
    </dgm:pt>
    <dgm:pt modelId="{7F3A3B07-DB54-45A4-8746-212B54862749}" type="parTrans" cxnId="{380C4F74-8567-4E63-A023-8EF99009BA39}">
      <dgm:prSet/>
      <dgm:spPr/>
      <dgm:t>
        <a:bodyPr/>
        <a:lstStyle/>
        <a:p>
          <a:endParaRPr lang="es-CO"/>
        </a:p>
      </dgm:t>
    </dgm:pt>
    <dgm:pt modelId="{F6962007-2C8A-45B6-BEDE-7BCFB19F3C05}" type="sibTrans" cxnId="{380C4F74-8567-4E63-A023-8EF99009BA39}">
      <dgm:prSet/>
      <dgm:spPr/>
      <dgm:t>
        <a:bodyPr/>
        <a:lstStyle/>
        <a:p>
          <a:endParaRPr lang="es-CO"/>
        </a:p>
      </dgm:t>
    </dgm:pt>
    <dgm:pt modelId="{5F41D1CE-CE4E-42BC-8D85-AB15DF8F058E}" type="pres">
      <dgm:prSet presAssocID="{BF3358D8-2509-4287-BA1C-2FFAD6C642A4}" presName="Name0" presStyleCnt="0">
        <dgm:presLayoutVars>
          <dgm:dir/>
          <dgm:resizeHandles val="exact"/>
        </dgm:presLayoutVars>
      </dgm:prSet>
      <dgm:spPr/>
    </dgm:pt>
    <dgm:pt modelId="{EBE0286F-64FA-4976-8B04-F2393FCE02F6}" type="pres">
      <dgm:prSet presAssocID="{E5F6EEC1-BA1B-483D-AFB1-BFC21CEBC1AB}" presName="composite" presStyleCnt="0"/>
      <dgm:spPr/>
    </dgm:pt>
    <dgm:pt modelId="{749CFF70-7FB5-44EE-B9FE-A813B65707C5}" type="pres">
      <dgm:prSet presAssocID="{E5F6EEC1-BA1B-483D-AFB1-BFC21CEBC1AB}" presName="rect1" presStyleLbl="trAlignAcc1" presStyleIdx="0" presStyleCnt="3" custScaleX="115277" custLinFactNeighborX="1260" custLinFactNeighborY="-18967">
        <dgm:presLayoutVars>
          <dgm:bulletEnabled val="1"/>
        </dgm:presLayoutVars>
      </dgm:prSet>
      <dgm:spPr>
        <a:xfrm>
          <a:off x="938542" y="214545"/>
          <a:ext cx="2379464" cy="743582"/>
        </a:xfrm>
        <a:prstGeom prst="rect">
          <a:avLst/>
        </a:prstGeom>
      </dgm:spPr>
    </dgm:pt>
    <dgm:pt modelId="{D5A67998-18F3-480B-8498-7FA3690DF09B}" type="pres">
      <dgm:prSet presAssocID="{E5F6EEC1-BA1B-483D-AFB1-BFC21CEBC1AB}" presName="rect2" presStyleLbl="fgImgPlace1" presStyleIdx="0" presStyleCnt="3" custLinFactNeighborX="-80637" custLinFactNeighborY="-6689"/>
      <dgm:spPr>
        <a:blipFill>
          <a:blip xmlns:r="http://schemas.openxmlformats.org/officeDocument/2006/relationships" r:embed="rId3"/>
          <a:srcRect/>
          <a:stretch>
            <a:fillRect l="-25000" r="-25000"/>
          </a:stretch>
        </a:blipFill>
      </dgm:spPr>
    </dgm:pt>
    <dgm:pt modelId="{027C6F43-588C-457B-AF3A-6F1149E12D3C}" type="pres">
      <dgm:prSet presAssocID="{F6962007-2C8A-45B6-BEDE-7BCFB19F3C05}" presName="sibTrans" presStyleCnt="0"/>
      <dgm:spPr/>
    </dgm:pt>
    <dgm:pt modelId="{E0A12145-47F7-45D2-B713-0D21C9F47A74}" type="pres">
      <dgm:prSet presAssocID="{424F9BEE-96D5-4065-98EC-E730153C87CC}" presName="composite" presStyleCnt="0"/>
      <dgm:spPr/>
    </dgm:pt>
    <dgm:pt modelId="{E4C122BE-8103-4E3D-8CDE-4065CC708AFF}" type="pres">
      <dgm:prSet presAssocID="{424F9BEE-96D5-4065-98EC-E730153C87CC}" presName="rect1" presStyleLbl="trAlignAcc1" presStyleIdx="1" presStyleCnt="3" custScaleX="118675" custLinFactNeighborX="404" custLinFactNeighborY="-11995">
        <dgm:presLayoutVars>
          <dgm:bulletEnabled val="1"/>
        </dgm:presLayoutVars>
      </dgm:prSet>
      <dgm:spPr/>
    </dgm:pt>
    <dgm:pt modelId="{E1B6D9FB-5005-4A5A-8385-8FA5CFC8A914}" type="pres">
      <dgm:prSet presAssocID="{424F9BEE-96D5-4065-98EC-E730153C87CC}" presName="rect2" presStyleLbl="fgImgPlace1" presStyleIdx="1" presStyleCnt="3" custLinFactNeighborX="-77087" custLinFactNeighborY="1740"/>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ortátil con teléfono y calculadora"/>
        </a:ext>
      </dgm:extLst>
    </dgm:pt>
    <dgm:pt modelId="{6F9034F7-E484-4CB2-A35F-83F808513E89}" type="pres">
      <dgm:prSet presAssocID="{5B31A510-4A66-4A9A-8898-79DA7B019BCB}" presName="sibTrans" presStyleCnt="0"/>
      <dgm:spPr/>
    </dgm:pt>
    <dgm:pt modelId="{62FAA854-935C-4160-805E-E84637952B85}" type="pres">
      <dgm:prSet presAssocID="{39B7B783-5546-456E-957B-DA645ED6A761}" presName="composite" presStyleCnt="0"/>
      <dgm:spPr/>
    </dgm:pt>
    <dgm:pt modelId="{80807C41-A974-44F2-B89F-3FC540F762FE}" type="pres">
      <dgm:prSet presAssocID="{39B7B783-5546-456E-957B-DA645ED6A761}" presName="rect1" presStyleLbl="trAlignAcc1" presStyleIdx="2" presStyleCnt="3" custScaleX="120013">
        <dgm:presLayoutVars>
          <dgm:bulletEnabled val="1"/>
        </dgm:presLayoutVars>
      </dgm:prSet>
      <dgm:spPr/>
    </dgm:pt>
    <dgm:pt modelId="{5F999E8B-3900-4FF3-B347-BC08AB8CB45F}" type="pres">
      <dgm:prSet presAssocID="{39B7B783-5546-456E-957B-DA645ED6A761}" presName="rect2" presStyleLbl="fgImgPlace1" presStyleIdx="2" presStyleCnt="3" custLinFactNeighborX="-81882" custLinFactNeighborY="11354"/>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Un libro abierto"/>
        </a:ext>
      </dgm:extLst>
    </dgm:pt>
  </dgm:ptLst>
  <dgm:cxnLst>
    <dgm:cxn modelId="{02396931-E21C-4B9F-A1C4-BB5802B168F1}" type="presOf" srcId="{E5F6EEC1-BA1B-483D-AFB1-BFC21CEBC1AB}" destId="{749CFF70-7FB5-44EE-B9FE-A813B65707C5}" srcOrd="0" destOrd="0" presId="urn:microsoft.com/office/officeart/2008/layout/PictureStrips"/>
    <dgm:cxn modelId="{555BFF5F-A440-4059-9D35-22A9CB49BB8D}" type="presOf" srcId="{39B7B783-5546-456E-957B-DA645ED6A761}" destId="{80807C41-A974-44F2-B89F-3FC540F762FE}" srcOrd="0" destOrd="0" presId="urn:microsoft.com/office/officeart/2008/layout/PictureStrips"/>
    <dgm:cxn modelId="{380C4F74-8567-4E63-A023-8EF99009BA39}" srcId="{BF3358D8-2509-4287-BA1C-2FFAD6C642A4}" destId="{E5F6EEC1-BA1B-483D-AFB1-BFC21CEBC1AB}" srcOrd="0" destOrd="0" parTransId="{7F3A3B07-DB54-45A4-8746-212B54862749}" sibTransId="{F6962007-2C8A-45B6-BEDE-7BCFB19F3C05}"/>
    <dgm:cxn modelId="{1ABB3F7D-6196-4917-8E22-BCE6E5F17954}" srcId="{BF3358D8-2509-4287-BA1C-2FFAD6C642A4}" destId="{39B7B783-5546-456E-957B-DA645ED6A761}" srcOrd="2" destOrd="0" parTransId="{E8DD8565-65E1-4FDC-82B2-E6A3A8999E42}" sibTransId="{40594390-AAC2-4691-8225-4CDC8431135B}"/>
    <dgm:cxn modelId="{65BFCC7F-1291-41F5-9AF5-17EFE5DBD6B1}" type="presOf" srcId="{BF3358D8-2509-4287-BA1C-2FFAD6C642A4}" destId="{5F41D1CE-CE4E-42BC-8D85-AB15DF8F058E}" srcOrd="0" destOrd="0" presId="urn:microsoft.com/office/officeart/2008/layout/PictureStrips"/>
    <dgm:cxn modelId="{B1571FE4-265E-422F-B66B-7B768BFB3203}" type="presOf" srcId="{424F9BEE-96D5-4065-98EC-E730153C87CC}" destId="{E4C122BE-8103-4E3D-8CDE-4065CC708AFF}" srcOrd="0" destOrd="0" presId="urn:microsoft.com/office/officeart/2008/layout/PictureStrips"/>
    <dgm:cxn modelId="{AF2A6AFC-E08A-48CC-B7E5-2BC17BFF95E7}" srcId="{BF3358D8-2509-4287-BA1C-2FFAD6C642A4}" destId="{424F9BEE-96D5-4065-98EC-E730153C87CC}" srcOrd="1" destOrd="0" parTransId="{318F58C3-F17D-4C06-9584-47C83916DA4A}" sibTransId="{5B31A510-4A66-4A9A-8898-79DA7B019BCB}"/>
    <dgm:cxn modelId="{D01364B7-DFCC-4CCA-8A84-D939DC7F3CDA}" type="presParOf" srcId="{5F41D1CE-CE4E-42BC-8D85-AB15DF8F058E}" destId="{EBE0286F-64FA-4976-8B04-F2393FCE02F6}" srcOrd="0" destOrd="0" presId="urn:microsoft.com/office/officeart/2008/layout/PictureStrips"/>
    <dgm:cxn modelId="{01E1B442-20B4-424E-88F9-57D92195D090}" type="presParOf" srcId="{EBE0286F-64FA-4976-8B04-F2393FCE02F6}" destId="{749CFF70-7FB5-44EE-B9FE-A813B65707C5}" srcOrd="0" destOrd="0" presId="urn:microsoft.com/office/officeart/2008/layout/PictureStrips"/>
    <dgm:cxn modelId="{525D390B-4228-4484-B8E2-DF5A2873C52E}" type="presParOf" srcId="{EBE0286F-64FA-4976-8B04-F2393FCE02F6}" destId="{D5A67998-18F3-480B-8498-7FA3690DF09B}" srcOrd="1" destOrd="0" presId="urn:microsoft.com/office/officeart/2008/layout/PictureStrips"/>
    <dgm:cxn modelId="{DA4AFF04-07C6-40EF-BC1E-7BAD6C2C1FD5}" type="presParOf" srcId="{5F41D1CE-CE4E-42BC-8D85-AB15DF8F058E}" destId="{027C6F43-588C-457B-AF3A-6F1149E12D3C}" srcOrd="1" destOrd="0" presId="urn:microsoft.com/office/officeart/2008/layout/PictureStrips"/>
    <dgm:cxn modelId="{7EA697BF-B660-429F-9816-F41E8D5A67BB}" type="presParOf" srcId="{5F41D1CE-CE4E-42BC-8D85-AB15DF8F058E}" destId="{E0A12145-47F7-45D2-B713-0D21C9F47A74}" srcOrd="2" destOrd="0" presId="urn:microsoft.com/office/officeart/2008/layout/PictureStrips"/>
    <dgm:cxn modelId="{D57D605F-5758-4316-9E74-0D9D6FEFB533}" type="presParOf" srcId="{E0A12145-47F7-45D2-B713-0D21C9F47A74}" destId="{E4C122BE-8103-4E3D-8CDE-4065CC708AFF}" srcOrd="0" destOrd="0" presId="urn:microsoft.com/office/officeart/2008/layout/PictureStrips"/>
    <dgm:cxn modelId="{3D1F02D5-9CCB-4DC0-8BE5-A346EA4E726C}" type="presParOf" srcId="{E0A12145-47F7-45D2-B713-0D21C9F47A74}" destId="{E1B6D9FB-5005-4A5A-8385-8FA5CFC8A914}" srcOrd="1" destOrd="0" presId="urn:microsoft.com/office/officeart/2008/layout/PictureStrips"/>
    <dgm:cxn modelId="{C6DB4E5C-752F-48BC-A216-56D3F72A4584}" type="presParOf" srcId="{5F41D1CE-CE4E-42BC-8D85-AB15DF8F058E}" destId="{6F9034F7-E484-4CB2-A35F-83F808513E89}" srcOrd="3" destOrd="0" presId="urn:microsoft.com/office/officeart/2008/layout/PictureStrips"/>
    <dgm:cxn modelId="{128948D5-39B7-4985-BB12-275AAF0B2B87}" type="presParOf" srcId="{5F41D1CE-CE4E-42BC-8D85-AB15DF8F058E}" destId="{62FAA854-935C-4160-805E-E84637952B85}" srcOrd="4" destOrd="0" presId="urn:microsoft.com/office/officeart/2008/layout/PictureStrips"/>
    <dgm:cxn modelId="{D7B94EEF-C48F-4814-9C93-2B5074B14BCB}" type="presParOf" srcId="{62FAA854-935C-4160-805E-E84637952B85}" destId="{80807C41-A974-44F2-B89F-3FC540F762FE}" srcOrd="0" destOrd="0" presId="urn:microsoft.com/office/officeart/2008/layout/PictureStrips"/>
    <dgm:cxn modelId="{6BB011FE-53BE-45F8-BB49-9229614FE7CA}" type="presParOf" srcId="{62FAA854-935C-4160-805E-E84637952B85}" destId="{5F999E8B-3900-4FF3-B347-BC08AB8CB45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B7FBDD-089D-4E05-912A-6A653117F7C4}"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s-CO"/>
        </a:p>
      </dgm:t>
    </dgm:pt>
    <dgm:pt modelId="{16C5F6AA-38A9-48CC-A6D3-8FDAF76056F9}">
      <dgm:prSet phldrT="[Texto]" custT="1"/>
      <dgm:spPr>
        <a:solidFill>
          <a:schemeClr val="accent5">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45720" tIns="45720" rIns="45720" bIns="45720" numCol="1" spcCol="1270" anchor="ctr" anchorCtr="0"/>
        <a:lstStyle/>
        <a:p>
          <a:pPr marL="0" lvl="0" algn="ctr" defTabSz="533400">
            <a:lnSpc>
              <a:spcPct val="90000"/>
            </a:lnSpc>
            <a:spcBef>
              <a:spcPct val="0"/>
            </a:spcBef>
            <a:spcAft>
              <a:spcPct val="35000"/>
            </a:spcAft>
            <a:buNone/>
          </a:pPr>
          <a:r>
            <a:rPr lang="es-CO" sz="1200" kern="1200" noProof="0">
              <a:solidFill>
                <a:prstClr val="white"/>
              </a:solidFill>
              <a:latin typeface="Verdana" panose="020B0604030504040204" pitchFamily="34" charset="0"/>
              <a:ea typeface="Verdana" panose="020B0604030504040204" pitchFamily="34" charset="0"/>
              <a:cs typeface="+mn-cs"/>
            </a:rPr>
            <a:t>Ejecutado a noviembre 175</a:t>
          </a:r>
        </a:p>
        <a:p>
          <a:pPr marL="0" lvl="0" algn="ctr" defTabSz="533400">
            <a:lnSpc>
              <a:spcPct val="90000"/>
            </a:lnSpc>
            <a:spcBef>
              <a:spcPct val="0"/>
            </a:spcBef>
            <a:spcAft>
              <a:spcPct val="35000"/>
            </a:spcAft>
            <a:buNone/>
          </a:pPr>
          <a:r>
            <a:rPr lang="es-CO" sz="1200" kern="1200" noProof="0">
              <a:solidFill>
                <a:prstClr val="white"/>
              </a:solidFill>
              <a:latin typeface="Verdana" panose="020B0604030504040204" pitchFamily="34" charset="0"/>
              <a:ea typeface="Verdana" panose="020B0604030504040204" pitchFamily="34" charset="0"/>
              <a:cs typeface="+mn-cs"/>
            </a:rPr>
            <a:t> entregables</a:t>
          </a:r>
        </a:p>
        <a:p>
          <a:pPr marL="0" lvl="0" algn="ctr" defTabSz="533400" rtl="0">
            <a:lnSpc>
              <a:spcPct val="90000"/>
            </a:lnSpc>
            <a:spcBef>
              <a:spcPct val="0"/>
            </a:spcBef>
            <a:spcAft>
              <a:spcPct val="35000"/>
            </a:spcAft>
            <a:buNone/>
          </a:pPr>
          <a:r>
            <a:rPr lang="es-CO" sz="1200" kern="1200" noProof="0">
              <a:solidFill>
                <a:prstClr val="white"/>
              </a:solidFill>
              <a:latin typeface="Verdana" panose="020B0604030504040204" pitchFamily="34" charset="0"/>
              <a:ea typeface="Verdana" panose="020B0604030504040204" pitchFamily="34" charset="0"/>
              <a:cs typeface="+mn-cs"/>
            </a:rPr>
            <a:t>95,63% </a:t>
          </a:r>
        </a:p>
      </dgm:t>
    </dgm:pt>
    <dgm:pt modelId="{0087F509-614B-4F06-90B1-757B459A964B}" type="parTrans" cxnId="{1C56B20E-BA0C-45EB-B684-1634727F5BC4}">
      <dgm:prSet/>
      <dgm:spPr/>
      <dgm:t>
        <a:bodyPr/>
        <a:lstStyle/>
        <a:p>
          <a:endParaRPr lang="es-CO"/>
        </a:p>
      </dgm:t>
    </dgm:pt>
    <dgm:pt modelId="{785FDD8D-C010-422B-A5EC-47C49C5EE5C6}" type="sibTrans" cxnId="{1C56B20E-BA0C-45EB-B684-1634727F5BC4}">
      <dgm:prSet/>
      <dgm:spPr/>
      <dgm:t>
        <a:bodyPr/>
        <a:lstStyle/>
        <a:p>
          <a:endParaRPr lang="es-CO"/>
        </a:p>
      </dgm:t>
    </dgm:pt>
    <dgm:pt modelId="{9CA730FD-6CB5-428E-B7EC-C597CDE77F85}">
      <dgm:prSet phldrT="[Texto]"/>
      <dgm:spPr>
        <a:solidFill>
          <a:schemeClr val="accent5">
            <a:lumMod val="75000"/>
          </a:schemeClr>
        </a:solidFill>
      </dgm:spPr>
      <dgm:t>
        <a:bodyPr/>
        <a:lstStyle/>
        <a:p>
          <a:r>
            <a:rPr lang="es-CO" noProof="0">
              <a:latin typeface="Verdana" panose="020B0604030504040204" pitchFamily="34" charset="0"/>
              <a:ea typeface="Verdana" panose="020B0604030504040204" pitchFamily="34" charset="0"/>
            </a:rPr>
            <a:t>Pendientes por ejecutar:</a:t>
          </a:r>
        </a:p>
        <a:p>
          <a:r>
            <a:rPr lang="es-CO" b="1" noProof="0">
              <a:latin typeface="Verdana" panose="020B0604030504040204" pitchFamily="34" charset="0"/>
              <a:ea typeface="Verdana" panose="020B0604030504040204" pitchFamily="34" charset="0"/>
            </a:rPr>
            <a:t>8</a:t>
          </a:r>
        </a:p>
        <a:p>
          <a:r>
            <a:rPr lang="es-CO" b="1" noProof="0">
              <a:latin typeface="Verdana" panose="020B0604030504040204" pitchFamily="34" charset="0"/>
              <a:ea typeface="Verdana" panose="020B0604030504040204" pitchFamily="34" charset="0"/>
            </a:rPr>
            <a:t>4,37%</a:t>
          </a:r>
        </a:p>
      </dgm:t>
    </dgm:pt>
    <dgm:pt modelId="{ECC096AE-C7C6-43D4-B7ED-6A64C4BA4F7F}" type="parTrans" cxnId="{DAEF1A22-4B83-49C7-BCB4-7271C1B5AF53}">
      <dgm:prSet/>
      <dgm:spPr/>
      <dgm:t>
        <a:bodyPr/>
        <a:lstStyle/>
        <a:p>
          <a:endParaRPr lang="es-CO"/>
        </a:p>
      </dgm:t>
    </dgm:pt>
    <dgm:pt modelId="{025A3789-A839-4F07-A0E9-72FF3A808E61}" type="sibTrans" cxnId="{DAEF1A22-4B83-49C7-BCB4-7271C1B5AF53}">
      <dgm:prSet/>
      <dgm:spPr/>
      <dgm:t>
        <a:bodyPr/>
        <a:lstStyle/>
        <a:p>
          <a:endParaRPr lang="es-CO"/>
        </a:p>
      </dgm:t>
    </dgm:pt>
    <dgm:pt modelId="{07D9729C-47EA-42A0-94A2-9EB425AFB3A1}">
      <dgm:prSet phldrT="[Texto]"/>
      <dgm:spPr>
        <a:solidFill>
          <a:schemeClr val="bg1">
            <a:lumMod val="50000"/>
          </a:schemeClr>
        </a:solidFill>
      </dgm:spPr>
      <dgm:t>
        <a:bodyPr/>
        <a:lstStyle/>
        <a:p>
          <a:r>
            <a:rPr lang="es-CO" noProof="0">
              <a:solidFill>
                <a:schemeClr val="bg1"/>
              </a:solidFill>
              <a:latin typeface="Verdana" panose="020B0604030504040204" pitchFamily="34" charset="0"/>
              <a:ea typeface="Verdana" panose="020B0604030504040204" pitchFamily="34" charset="0"/>
            </a:rPr>
            <a:t>Para un total de 183 entregables</a:t>
          </a:r>
        </a:p>
        <a:p>
          <a:r>
            <a:rPr lang="es-CO" noProof="0">
              <a:latin typeface="Verdana" panose="020B0604030504040204" pitchFamily="34" charset="0"/>
              <a:ea typeface="Verdana" panose="020B0604030504040204" pitchFamily="34" charset="0"/>
            </a:rPr>
            <a:t>100%</a:t>
          </a:r>
        </a:p>
      </dgm:t>
    </dgm:pt>
    <dgm:pt modelId="{C44A1CEE-87A1-49B6-B72E-41A8CB15A7C6}" type="parTrans" cxnId="{4B5E5994-0650-40CF-88C0-385D686DDBB9}">
      <dgm:prSet/>
      <dgm:spPr/>
      <dgm:t>
        <a:bodyPr/>
        <a:lstStyle/>
        <a:p>
          <a:endParaRPr lang="es-CO"/>
        </a:p>
      </dgm:t>
    </dgm:pt>
    <dgm:pt modelId="{F20026C7-5D9D-49E8-B125-B028707E2A00}" type="sibTrans" cxnId="{4B5E5994-0650-40CF-88C0-385D686DDBB9}">
      <dgm:prSet/>
      <dgm:spPr/>
      <dgm:t>
        <a:bodyPr/>
        <a:lstStyle/>
        <a:p>
          <a:endParaRPr lang="es-CO"/>
        </a:p>
      </dgm:t>
    </dgm:pt>
    <dgm:pt modelId="{6F9CDF1A-D061-4C3F-8F34-2996D70C83CE}" type="pres">
      <dgm:prSet presAssocID="{20B7FBDD-089D-4E05-912A-6A653117F7C4}" presName="CompostProcess" presStyleCnt="0">
        <dgm:presLayoutVars>
          <dgm:dir/>
          <dgm:resizeHandles val="exact"/>
        </dgm:presLayoutVars>
      </dgm:prSet>
      <dgm:spPr/>
    </dgm:pt>
    <dgm:pt modelId="{DDE287E4-AFE6-4F69-BD5A-B3F314B4BD9C}" type="pres">
      <dgm:prSet presAssocID="{20B7FBDD-089D-4E05-912A-6A653117F7C4}" presName="arrow" presStyleLbl="bgShp" presStyleIdx="0" presStyleCnt="1" custScaleX="117647"/>
      <dgm:spPr>
        <a:solidFill>
          <a:schemeClr val="accent3">
            <a:lumMod val="20000"/>
            <a:lumOff val="80000"/>
          </a:schemeClr>
        </a:solidFill>
      </dgm:spPr>
    </dgm:pt>
    <dgm:pt modelId="{93954CD0-EB1F-49C8-B916-1D8D44F56D25}" type="pres">
      <dgm:prSet presAssocID="{20B7FBDD-089D-4E05-912A-6A653117F7C4}" presName="linearProcess" presStyleCnt="0"/>
      <dgm:spPr/>
    </dgm:pt>
    <dgm:pt modelId="{7C86584D-1A18-471A-B64A-5B8939F8D569}" type="pres">
      <dgm:prSet presAssocID="{16C5F6AA-38A9-48CC-A6D3-8FDAF76056F9}" presName="textNode" presStyleLbl="node1" presStyleIdx="0" presStyleCnt="3" custLinFactX="-1914" custLinFactNeighborX="-100000" custLinFactNeighborY="2826">
        <dgm:presLayoutVars>
          <dgm:bulletEnabled val="1"/>
        </dgm:presLayoutVars>
      </dgm:prSet>
      <dgm:spPr>
        <a:xfrm>
          <a:off x="209279" y="745290"/>
          <a:ext cx="1852761" cy="993720"/>
        </a:xfrm>
        <a:prstGeom prst="roundRect">
          <a:avLst/>
        </a:prstGeom>
      </dgm:spPr>
    </dgm:pt>
    <dgm:pt modelId="{9CCB0275-7D38-443C-BD2D-422BC00D966E}" type="pres">
      <dgm:prSet presAssocID="{785FDD8D-C010-422B-A5EC-47C49C5EE5C6}" presName="sibTrans" presStyleCnt="0"/>
      <dgm:spPr/>
    </dgm:pt>
    <dgm:pt modelId="{E17D4837-F77F-4665-A386-EC44ED580D75}" type="pres">
      <dgm:prSet presAssocID="{9CA730FD-6CB5-428E-B7EC-C597CDE77F85}" presName="textNode" presStyleLbl="node1" presStyleIdx="1" presStyleCnt="3" custLinFactX="-2121" custLinFactNeighborX="-100000" custLinFactNeighborY="2826">
        <dgm:presLayoutVars>
          <dgm:bulletEnabled val="1"/>
        </dgm:presLayoutVars>
      </dgm:prSet>
      <dgm:spPr/>
    </dgm:pt>
    <dgm:pt modelId="{654C84FA-9AD2-4FE6-823D-DE635316ED66}" type="pres">
      <dgm:prSet presAssocID="{025A3789-A839-4F07-A0E9-72FF3A808E61}" presName="sibTrans" presStyleCnt="0"/>
      <dgm:spPr/>
    </dgm:pt>
    <dgm:pt modelId="{3DBBE080-9A51-443F-A9EB-C87E0C715B5C}" type="pres">
      <dgm:prSet presAssocID="{07D9729C-47EA-42A0-94A2-9EB425AFB3A1}" presName="textNode" presStyleLbl="node1" presStyleIdx="2" presStyleCnt="3" custLinFactX="-4117" custLinFactNeighborX="-100000" custLinFactNeighborY="2445">
        <dgm:presLayoutVars>
          <dgm:bulletEnabled val="1"/>
        </dgm:presLayoutVars>
      </dgm:prSet>
      <dgm:spPr/>
    </dgm:pt>
  </dgm:ptLst>
  <dgm:cxnLst>
    <dgm:cxn modelId="{1C56B20E-BA0C-45EB-B684-1634727F5BC4}" srcId="{20B7FBDD-089D-4E05-912A-6A653117F7C4}" destId="{16C5F6AA-38A9-48CC-A6D3-8FDAF76056F9}" srcOrd="0" destOrd="0" parTransId="{0087F509-614B-4F06-90B1-757B459A964B}" sibTransId="{785FDD8D-C010-422B-A5EC-47C49C5EE5C6}"/>
    <dgm:cxn modelId="{7C697420-E7BF-4526-85AC-D9C3D9DBDC66}" type="presOf" srcId="{16C5F6AA-38A9-48CC-A6D3-8FDAF76056F9}" destId="{7C86584D-1A18-471A-B64A-5B8939F8D569}" srcOrd="0" destOrd="0" presId="urn:microsoft.com/office/officeart/2005/8/layout/hProcess9"/>
    <dgm:cxn modelId="{DAEF1A22-4B83-49C7-BCB4-7271C1B5AF53}" srcId="{20B7FBDD-089D-4E05-912A-6A653117F7C4}" destId="{9CA730FD-6CB5-428E-B7EC-C597CDE77F85}" srcOrd="1" destOrd="0" parTransId="{ECC096AE-C7C6-43D4-B7ED-6A64C4BA4F7F}" sibTransId="{025A3789-A839-4F07-A0E9-72FF3A808E61}"/>
    <dgm:cxn modelId="{C822BA7C-55B6-4214-8E63-CE87F24E4637}" type="presOf" srcId="{07D9729C-47EA-42A0-94A2-9EB425AFB3A1}" destId="{3DBBE080-9A51-443F-A9EB-C87E0C715B5C}" srcOrd="0" destOrd="0" presId="urn:microsoft.com/office/officeart/2005/8/layout/hProcess9"/>
    <dgm:cxn modelId="{B9507589-103C-4450-B97C-B795DC92D77B}" type="presOf" srcId="{20B7FBDD-089D-4E05-912A-6A653117F7C4}" destId="{6F9CDF1A-D061-4C3F-8F34-2996D70C83CE}" srcOrd="0" destOrd="0" presId="urn:microsoft.com/office/officeart/2005/8/layout/hProcess9"/>
    <dgm:cxn modelId="{4B5E5994-0650-40CF-88C0-385D686DDBB9}" srcId="{20B7FBDD-089D-4E05-912A-6A653117F7C4}" destId="{07D9729C-47EA-42A0-94A2-9EB425AFB3A1}" srcOrd="2" destOrd="0" parTransId="{C44A1CEE-87A1-49B6-B72E-41A8CB15A7C6}" sibTransId="{F20026C7-5D9D-49E8-B125-B028707E2A00}"/>
    <dgm:cxn modelId="{BBAA19BE-77EF-4586-9C05-3618454F253C}" type="presOf" srcId="{9CA730FD-6CB5-428E-B7EC-C597CDE77F85}" destId="{E17D4837-F77F-4665-A386-EC44ED580D75}" srcOrd="0" destOrd="0" presId="urn:microsoft.com/office/officeart/2005/8/layout/hProcess9"/>
    <dgm:cxn modelId="{2879164A-B2EF-49F5-8324-606A24F9629B}" type="presParOf" srcId="{6F9CDF1A-D061-4C3F-8F34-2996D70C83CE}" destId="{DDE287E4-AFE6-4F69-BD5A-B3F314B4BD9C}" srcOrd="0" destOrd="0" presId="urn:microsoft.com/office/officeart/2005/8/layout/hProcess9"/>
    <dgm:cxn modelId="{7058152F-328A-41C4-A0A9-2261228EF27E}" type="presParOf" srcId="{6F9CDF1A-D061-4C3F-8F34-2996D70C83CE}" destId="{93954CD0-EB1F-49C8-B916-1D8D44F56D25}" srcOrd="1" destOrd="0" presId="urn:microsoft.com/office/officeart/2005/8/layout/hProcess9"/>
    <dgm:cxn modelId="{6EDCB2A3-4D99-40E7-8EA9-5F26AB37640E}" type="presParOf" srcId="{93954CD0-EB1F-49C8-B916-1D8D44F56D25}" destId="{7C86584D-1A18-471A-B64A-5B8939F8D569}" srcOrd="0" destOrd="0" presId="urn:microsoft.com/office/officeart/2005/8/layout/hProcess9"/>
    <dgm:cxn modelId="{F055B00F-652F-472A-97F4-E91C9E6511A8}" type="presParOf" srcId="{93954CD0-EB1F-49C8-B916-1D8D44F56D25}" destId="{9CCB0275-7D38-443C-BD2D-422BC00D966E}" srcOrd="1" destOrd="0" presId="urn:microsoft.com/office/officeart/2005/8/layout/hProcess9"/>
    <dgm:cxn modelId="{77241CB6-86F7-4E37-8096-9BC948738A42}" type="presParOf" srcId="{93954CD0-EB1F-49C8-B916-1D8D44F56D25}" destId="{E17D4837-F77F-4665-A386-EC44ED580D75}" srcOrd="2" destOrd="0" presId="urn:microsoft.com/office/officeart/2005/8/layout/hProcess9"/>
    <dgm:cxn modelId="{9BDA8F16-0B4B-4AEF-B29B-36973362EDC3}" type="presParOf" srcId="{93954CD0-EB1F-49C8-B916-1D8D44F56D25}" destId="{654C84FA-9AD2-4FE6-823D-DE635316ED66}" srcOrd="3" destOrd="0" presId="urn:microsoft.com/office/officeart/2005/8/layout/hProcess9"/>
    <dgm:cxn modelId="{E9BB3AF4-558B-4A75-A2E0-6FB59F948DF6}" type="presParOf" srcId="{93954CD0-EB1F-49C8-B916-1D8D44F56D25}" destId="{3DBBE080-9A51-443F-A9EB-C87E0C715B5C}"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968783-E479-429B-ACB7-B79D64F47A86}"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CO"/>
        </a:p>
      </dgm:t>
    </dgm:pt>
    <dgm:pt modelId="{0835AB42-9959-4A98-99EF-4B99603B1057}">
      <dgm:prSet phldrT="[Texto]" custT="1"/>
      <dgm:spPr>
        <a:ln>
          <a:solidFill>
            <a:srgbClr val="2A829E"/>
          </a:solidFill>
        </a:ln>
      </dgm:spPr>
      <dgm:t>
        <a:bodyPr/>
        <a:lstStyle/>
        <a:p>
          <a:pPr>
            <a:buNone/>
          </a:pPr>
          <a:r>
            <a:rPr lang="es-MX" sz="1600" b="1" kern="1200">
              <a:latin typeface="Verdana" panose="020B0604030504040204" pitchFamily="34" charset="0"/>
              <a:ea typeface="Verdana" panose="020B0604030504040204" pitchFamily="34" charset="0"/>
            </a:rPr>
            <a:t>Diciembre 15 de 2025</a:t>
          </a:r>
        </a:p>
        <a:p>
          <a:pPr>
            <a:buNone/>
          </a:pPr>
          <a:endParaRPr lang="es-CO" sz="1000" b="1" kern="1200">
            <a:latin typeface="Verdana" panose="020B0604030504040204" pitchFamily="34" charset="0"/>
            <a:ea typeface="Verdana" panose="020B0604030504040204" pitchFamily="34" charset="0"/>
          </a:endParaRPr>
        </a:p>
      </dgm:t>
    </dgm:pt>
    <dgm:pt modelId="{7F576B5F-A105-4537-92C1-E26ACFA8C5BB}" type="parTrans" cxnId="{9B349387-AE96-4468-9E47-2ED1369F4736}">
      <dgm:prSet/>
      <dgm:spPr/>
      <dgm:t>
        <a:bodyPr/>
        <a:lstStyle/>
        <a:p>
          <a:endParaRPr lang="es-CO"/>
        </a:p>
      </dgm:t>
    </dgm:pt>
    <dgm:pt modelId="{FE81A4D8-083D-461C-9EF7-6F25A4314F9D}" type="sibTrans" cxnId="{9B349387-AE96-4468-9E47-2ED1369F4736}">
      <dgm:prSet/>
      <dgm:spPr>
        <a:solidFill>
          <a:schemeClr val="bg1"/>
        </a:solidFill>
      </dgm:spPr>
      <dgm:t>
        <a:bodyPr/>
        <a:lstStyle/>
        <a:p>
          <a:endParaRPr lang="es-CO"/>
        </a:p>
      </dgm:t>
    </dgm:pt>
    <dgm:pt modelId="{AA39FB2D-E3D3-4606-9BBC-024F12F5AEEA}">
      <dgm:prSet phldrT="[Texto]" custT="1"/>
      <dgm:spPr>
        <a:ln>
          <a:solidFill>
            <a:srgbClr val="2A829E"/>
          </a:solidFill>
        </a:ln>
      </dgm:spPr>
      <dgm:t>
        <a:bodyPr/>
        <a:lstStyle/>
        <a:p>
          <a:r>
            <a:rPr lang="es-MX" sz="1400" kern="1200">
              <a:latin typeface="Verdana" panose="020B0604030504040204" pitchFamily="34" charset="0"/>
              <a:ea typeface="Verdana" panose="020B0604030504040204" pitchFamily="34" charset="0"/>
            </a:rPr>
            <a:t>126 hallazgos </a:t>
          </a:r>
          <a:r>
            <a:rPr lang="es-MX" sz="1400" kern="1200">
              <a:solidFill>
                <a:prstClr val="black">
                  <a:hueOff val="0"/>
                  <a:satOff val="0"/>
                  <a:lumOff val="0"/>
                  <a:alphaOff val="0"/>
                </a:prstClr>
              </a:solidFill>
              <a:latin typeface="Verdana" panose="020B0604030504040204" pitchFamily="34" charset="0"/>
              <a:ea typeface="Verdana" panose="020B0604030504040204" pitchFamily="34" charset="0"/>
              <a:cs typeface="+mn-cs"/>
            </a:rPr>
            <a:t>con 172 acciones de mejora </a:t>
          </a:r>
          <a:r>
            <a:rPr lang="es-MX" sz="1000" kern="1200">
              <a:solidFill>
                <a:srgbClr val="2A829E"/>
              </a:solidFill>
              <a:latin typeface="Verdana" panose="020B0604030504040204" pitchFamily="34" charset="0"/>
              <a:ea typeface="Verdana" panose="020B0604030504040204" pitchFamily="34" charset="0"/>
              <a:cs typeface="+mn-cs"/>
            </a:rPr>
            <a:t>(72(A), 78(A-D), 13(A-D-F), 6(A-D-IP), 1(A-D-P), 2(A-D-F-P))* </a:t>
          </a:r>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0BC7EBDC-A3FF-4885-85AE-609AEE3B4EEC}" type="parTrans" cxnId="{A0845ADB-33BB-470D-87BB-0565E9899592}">
      <dgm:prSet/>
      <dgm:spPr/>
      <dgm:t>
        <a:bodyPr/>
        <a:lstStyle/>
        <a:p>
          <a:endParaRPr lang="es-CO"/>
        </a:p>
      </dgm:t>
    </dgm:pt>
    <dgm:pt modelId="{7F3D75D6-8D31-4ED4-A63E-6D8C2A8067E2}" type="sibTrans" cxnId="{A0845ADB-33BB-470D-87BB-0565E9899592}">
      <dgm:prSet/>
      <dgm:spPr/>
      <dgm:t>
        <a:bodyPr/>
        <a:lstStyle/>
        <a:p>
          <a:endParaRPr lang="es-CO"/>
        </a:p>
      </dgm:t>
    </dgm:pt>
    <dgm:pt modelId="{623C83C7-B2A7-42CD-AF05-8A7F0C146096}">
      <dgm:prSet phldrT="[Texto]" custT="1"/>
      <dgm:spPr>
        <a:ln>
          <a:solidFill>
            <a:srgbClr val="2A829E"/>
          </a:solidFill>
        </a:ln>
      </dgm:spPr>
      <dgm:t>
        <a:bodyPr/>
        <a:lstStyle/>
        <a:p>
          <a:pPr>
            <a:buFont typeface="Verdana" panose="020B0604030504040204" pitchFamily="34" charset="0"/>
            <a:buChar char="◦"/>
          </a:pPr>
          <a:r>
            <a:rPr lang="es-MX" sz="1400" kern="1200">
              <a:solidFill>
                <a:schemeClr val="tx1"/>
              </a:solidFill>
              <a:latin typeface="Verdana" panose="020B0604030504040204" pitchFamily="34" charset="0"/>
              <a:ea typeface="Verdana" panose="020B0604030504040204" pitchFamily="34" charset="0"/>
            </a:rPr>
            <a:t>68 acciones de mejora ejecutadas al 100% </a:t>
          </a:r>
          <a:r>
            <a:rPr lang="es-MX" sz="1000" kern="1200">
              <a:solidFill>
                <a:srgbClr val="2A829E"/>
              </a:solidFill>
              <a:latin typeface="Verdana" panose="020B0604030504040204" pitchFamily="34" charset="0"/>
              <a:ea typeface="Verdana" panose="020B0604030504040204" pitchFamily="34" charset="0"/>
            </a:rPr>
            <a:t>(x evaluar efectividad)</a:t>
          </a:r>
          <a:endParaRPr lang="es-CO" sz="1000" kern="1200">
            <a:solidFill>
              <a:schemeClr val="tx1"/>
            </a:solidFill>
            <a:latin typeface="Verdana" panose="020B0604030504040204" pitchFamily="34" charset="0"/>
            <a:ea typeface="Verdana" panose="020B0604030504040204" pitchFamily="34" charset="0"/>
          </a:endParaRPr>
        </a:p>
      </dgm:t>
    </dgm:pt>
    <dgm:pt modelId="{E18715F2-75B1-4AD4-9EB3-9797FB11492D}" type="parTrans" cxnId="{9D020E70-F5A8-4FAA-B93D-7632D8E7A69F}">
      <dgm:prSet/>
      <dgm:spPr/>
      <dgm:t>
        <a:bodyPr/>
        <a:lstStyle/>
        <a:p>
          <a:endParaRPr lang="es-CO"/>
        </a:p>
      </dgm:t>
    </dgm:pt>
    <dgm:pt modelId="{D4B29C62-3999-43DF-80AB-B74FF6807B6F}" type="sibTrans" cxnId="{9D020E70-F5A8-4FAA-B93D-7632D8E7A69F}">
      <dgm:prSet/>
      <dgm:spPr/>
      <dgm:t>
        <a:bodyPr/>
        <a:lstStyle/>
        <a:p>
          <a:endParaRPr lang="es-CO"/>
        </a:p>
      </dgm:t>
    </dgm:pt>
    <dgm:pt modelId="{4FDD0435-D95F-40FD-8674-904ACFEB180C}">
      <dgm:prSet phldrT="[Texto]" custT="1"/>
      <dgm:spPr>
        <a:ln>
          <a:solidFill>
            <a:srgbClr val="2A829E"/>
          </a:solidFill>
        </a:ln>
      </dgm:spPr>
      <dgm:t>
        <a:bodyPr/>
        <a:lstStyle/>
        <a:p>
          <a:pPr>
            <a:buFont typeface="Verdana" panose="020B0604030504040204" pitchFamily="34" charset="0"/>
            <a:buChar char="◦"/>
          </a:pPr>
          <a:r>
            <a:rPr lang="es-MX" sz="1400" kern="1200">
              <a:solidFill>
                <a:schemeClr val="tx1"/>
              </a:solidFill>
              <a:latin typeface="Verdana" panose="020B0604030504040204" pitchFamily="34" charset="0"/>
              <a:ea typeface="Verdana" panose="020B0604030504040204" pitchFamily="34" charset="0"/>
            </a:rPr>
            <a:t>94 acciones de mejora en ejecución</a:t>
          </a:r>
          <a:endParaRPr lang="es-CO" sz="1400" kern="1200">
            <a:solidFill>
              <a:schemeClr val="tx1"/>
            </a:solidFill>
            <a:latin typeface="Verdana" panose="020B0604030504040204" pitchFamily="34" charset="0"/>
            <a:ea typeface="Verdana" panose="020B0604030504040204" pitchFamily="34" charset="0"/>
          </a:endParaRPr>
        </a:p>
      </dgm:t>
    </dgm:pt>
    <dgm:pt modelId="{6536B061-9C23-4913-8A85-3E834542AD53}" type="parTrans" cxnId="{DC57B8F3-7FBC-48BC-9339-4776002731DD}">
      <dgm:prSet/>
      <dgm:spPr/>
      <dgm:t>
        <a:bodyPr/>
        <a:lstStyle/>
        <a:p>
          <a:endParaRPr lang="es-CO"/>
        </a:p>
      </dgm:t>
    </dgm:pt>
    <dgm:pt modelId="{7E602706-6542-44BF-AC9B-D7F7D64C7112}" type="sibTrans" cxnId="{DC57B8F3-7FBC-48BC-9339-4776002731DD}">
      <dgm:prSet/>
      <dgm:spPr/>
      <dgm:t>
        <a:bodyPr/>
        <a:lstStyle/>
        <a:p>
          <a:endParaRPr lang="es-CO"/>
        </a:p>
      </dgm:t>
    </dgm:pt>
    <dgm:pt modelId="{3B981351-57C0-4C28-873D-18577DCDA016}">
      <dgm:prSet phldrT="[Texto]" custT="1"/>
      <dgm:spPr>
        <a:ln>
          <a:solidFill>
            <a:srgbClr val="2A829E"/>
          </a:solidFill>
        </a:ln>
      </dgm:spPr>
      <dgm:t>
        <a:bodyPr/>
        <a:lstStyle/>
        <a:p>
          <a:pPr>
            <a:buNone/>
          </a:pPr>
          <a:r>
            <a:rPr lang="es-MX" sz="1600" b="1" kern="1200">
              <a:latin typeface="Verdana" panose="020B0604030504040204" pitchFamily="34" charset="0"/>
              <a:ea typeface="Verdana" panose="020B0604030504040204" pitchFamily="34" charset="0"/>
            </a:rPr>
            <a:t>Diciembre 31 de 2024</a:t>
          </a:r>
        </a:p>
        <a:p>
          <a:pPr>
            <a:buNone/>
          </a:pPr>
          <a:endParaRPr lang="es-CO" sz="1000" b="1" kern="1200">
            <a:latin typeface="Verdana" panose="020B0604030504040204" pitchFamily="34" charset="0"/>
            <a:ea typeface="Verdana" panose="020B0604030504040204" pitchFamily="34" charset="0"/>
          </a:endParaRPr>
        </a:p>
      </dgm:t>
    </dgm:pt>
    <dgm:pt modelId="{513DC5E4-A548-40EA-B538-E14A4ACFB176}" type="sibTrans" cxnId="{61B55600-47E9-44B2-863E-23583B494957}">
      <dgm:prSet/>
      <dgm:spPr>
        <a:solidFill>
          <a:srgbClr val="2A829E"/>
        </a:solidFill>
      </dgm:spPr>
      <dgm:t>
        <a:bodyPr/>
        <a:lstStyle/>
        <a:p>
          <a:endParaRPr lang="es-CO"/>
        </a:p>
      </dgm:t>
    </dgm:pt>
    <dgm:pt modelId="{669A8BCB-BFA1-42B4-8EC5-DD012FAC00EA}" type="parTrans" cxnId="{61B55600-47E9-44B2-863E-23583B494957}">
      <dgm:prSet/>
      <dgm:spPr/>
      <dgm:t>
        <a:bodyPr/>
        <a:lstStyle/>
        <a:p>
          <a:endParaRPr lang="es-CO"/>
        </a:p>
      </dgm:t>
    </dgm:pt>
    <dgm:pt modelId="{D4DB912C-C34E-4546-9365-C3891A6C3F55}">
      <dgm:prSet phldrT="[Texto]" custT="1"/>
      <dgm:spPr>
        <a:ln>
          <a:solidFill>
            <a:srgbClr val="2A829E"/>
          </a:solidFill>
        </a:ln>
      </dgm:spPr>
      <dgm:t>
        <a:bodyPr/>
        <a:lstStyle/>
        <a:p>
          <a:r>
            <a:rPr lang="es-MX" sz="1400" kern="1200">
              <a:latin typeface="Verdana" panose="020B0604030504040204" pitchFamily="34" charset="0"/>
              <a:ea typeface="Verdana" panose="020B0604030504040204" pitchFamily="34" charset="0"/>
            </a:rPr>
            <a:t>132 hallazgos </a:t>
          </a:r>
          <a:r>
            <a:rPr lang="es-MX" sz="1400" kern="1200">
              <a:solidFill>
                <a:prstClr val="black">
                  <a:hueOff val="0"/>
                  <a:satOff val="0"/>
                  <a:lumOff val="0"/>
                  <a:alphaOff val="0"/>
                </a:prstClr>
              </a:solidFill>
              <a:latin typeface="Verdana" panose="020B0604030504040204" pitchFamily="34" charset="0"/>
              <a:ea typeface="Verdana" panose="020B0604030504040204" pitchFamily="34" charset="0"/>
              <a:cs typeface="+mn-cs"/>
            </a:rPr>
            <a:t>con 162 acciones de mejora </a:t>
          </a:r>
          <a:r>
            <a:rPr lang="es-MX" sz="1000" kern="1200">
              <a:solidFill>
                <a:srgbClr val="2A829E"/>
              </a:solidFill>
              <a:latin typeface="Verdana" panose="020B0604030504040204" pitchFamily="34" charset="0"/>
              <a:ea typeface="Verdana" panose="020B0604030504040204" pitchFamily="34" charset="0"/>
              <a:cs typeface="+mn-cs"/>
            </a:rPr>
            <a:t>(43(A), 62(A-D), 15(A-D-F), 9(A-D-IP), 3 (A-D-P))* </a:t>
          </a:r>
          <a:endParaRPr lang="es-CO" sz="1000" kern="1200">
            <a:solidFill>
              <a:srgbClr val="2A829E"/>
            </a:solidFill>
            <a:latin typeface="Verdana" panose="020B0604030504040204" pitchFamily="34" charset="0"/>
            <a:ea typeface="Verdana" panose="020B0604030504040204" pitchFamily="34" charset="0"/>
            <a:cs typeface="+mn-cs"/>
          </a:endParaRPr>
        </a:p>
      </dgm:t>
    </dgm:pt>
    <dgm:pt modelId="{22E440CE-0B62-4DA0-9EBA-4FC41D209880}" type="parTrans" cxnId="{829CB6AD-CA68-4165-97FD-4BA50CD55D37}">
      <dgm:prSet/>
      <dgm:spPr/>
      <dgm:t>
        <a:bodyPr/>
        <a:lstStyle/>
        <a:p>
          <a:endParaRPr lang="es-CO"/>
        </a:p>
      </dgm:t>
    </dgm:pt>
    <dgm:pt modelId="{4C32F726-018F-43B3-BCAA-E2958C00534D}" type="sibTrans" cxnId="{829CB6AD-CA68-4165-97FD-4BA50CD55D37}">
      <dgm:prSet/>
      <dgm:spPr/>
      <dgm:t>
        <a:bodyPr/>
        <a:lstStyle/>
        <a:p>
          <a:endParaRPr lang="es-CO"/>
        </a:p>
      </dgm:t>
    </dgm:pt>
    <dgm:pt modelId="{F52A0214-FA37-4455-8E81-ED6DF8CED7EE}">
      <dgm:prSet custT="1"/>
      <dgm:spPr>
        <a:ln>
          <a:solidFill>
            <a:srgbClr val="2A829E"/>
          </a:solidFill>
        </a:ln>
      </dgm:spPr>
      <dgm:t>
        <a:bodyPr/>
        <a:lstStyle/>
        <a:p>
          <a:pPr>
            <a:buFont typeface="Arial" panose="020B0604020202020204" pitchFamily="34" charset="0"/>
            <a:buChar char="•"/>
          </a:pPr>
          <a:r>
            <a:rPr lang="es-MX" sz="1400" kern="1200">
              <a:solidFill>
                <a:schemeClr val="tx1"/>
              </a:solidFill>
              <a:latin typeface="Verdana" panose="020B0604030504040204" pitchFamily="34" charset="0"/>
              <a:ea typeface="Verdana" panose="020B0604030504040204" pitchFamily="34" charset="0"/>
            </a:rPr>
            <a:t>62 acciones de mejora ejecutadas al 100% </a:t>
          </a:r>
          <a:r>
            <a:rPr lang="es-MX" sz="1000" kern="1200">
              <a:solidFill>
                <a:srgbClr val="2A829E"/>
              </a:solidFill>
              <a:latin typeface="Verdana" panose="020B0604030504040204" pitchFamily="34" charset="0"/>
              <a:ea typeface="Verdana" panose="020B0604030504040204" pitchFamily="34" charset="0"/>
            </a:rPr>
            <a:t>(29 No efectivas y 33 x validar)</a:t>
          </a:r>
          <a:endParaRPr lang="es-CO" sz="1000" kern="1200">
            <a:solidFill>
              <a:srgbClr val="2A829E"/>
            </a:solidFill>
            <a:latin typeface="Verdana" panose="020B0604030504040204" pitchFamily="34" charset="0"/>
            <a:ea typeface="Verdana" panose="020B0604030504040204" pitchFamily="34" charset="0"/>
          </a:endParaRPr>
        </a:p>
      </dgm:t>
    </dgm:pt>
    <dgm:pt modelId="{A588CDCF-1860-4553-8003-A1DFB0D5A376}" type="parTrans" cxnId="{6DDC7290-4BB5-4695-AE1C-AF717EFEB25D}">
      <dgm:prSet/>
      <dgm:spPr/>
      <dgm:t>
        <a:bodyPr/>
        <a:lstStyle/>
        <a:p>
          <a:endParaRPr lang="es-CO"/>
        </a:p>
      </dgm:t>
    </dgm:pt>
    <dgm:pt modelId="{95F98C9E-9FD1-484E-AC26-00016313EEC0}" type="sibTrans" cxnId="{6DDC7290-4BB5-4695-AE1C-AF717EFEB25D}">
      <dgm:prSet/>
      <dgm:spPr/>
      <dgm:t>
        <a:bodyPr/>
        <a:lstStyle/>
        <a:p>
          <a:endParaRPr lang="es-CO"/>
        </a:p>
      </dgm:t>
    </dgm:pt>
    <dgm:pt modelId="{95F0277C-1931-4C98-B706-5B47BD731C95}">
      <dgm:prSet custT="1"/>
      <dgm:spPr>
        <a:ln>
          <a:solidFill>
            <a:srgbClr val="2A829E"/>
          </a:solidFill>
        </a:ln>
      </dgm:spPr>
      <dgm:t>
        <a:bodyPr/>
        <a:lstStyle/>
        <a:p>
          <a:pPr>
            <a:buFont typeface="Arial" panose="020B0604020202020204" pitchFamily="34" charset="0"/>
            <a:buChar char="•"/>
          </a:pPr>
          <a:r>
            <a:rPr lang="es-MX" sz="1400" kern="1200">
              <a:solidFill>
                <a:schemeClr val="tx1"/>
              </a:solidFill>
              <a:latin typeface="Verdana" panose="020B0604030504040204" pitchFamily="34" charset="0"/>
              <a:ea typeface="Verdana" panose="020B0604030504040204" pitchFamily="34" charset="0"/>
            </a:rPr>
            <a:t>110 acciones de mejora en ejecución</a:t>
          </a:r>
          <a:endParaRPr lang="es-CO" sz="1000" kern="1200">
            <a:solidFill>
              <a:srgbClr val="2A829E"/>
            </a:solidFill>
            <a:latin typeface="Verdana" panose="020B0604030504040204" pitchFamily="34" charset="0"/>
            <a:ea typeface="Verdana" panose="020B0604030504040204" pitchFamily="34" charset="0"/>
          </a:endParaRPr>
        </a:p>
      </dgm:t>
    </dgm:pt>
    <dgm:pt modelId="{92E2CF6A-67BF-47A6-9AD1-4C559546281C}" type="parTrans" cxnId="{253B4939-A142-4E2C-A732-C12DF7AF6BA1}">
      <dgm:prSet/>
      <dgm:spPr/>
      <dgm:t>
        <a:bodyPr/>
        <a:lstStyle/>
        <a:p>
          <a:endParaRPr lang="es-CO"/>
        </a:p>
      </dgm:t>
    </dgm:pt>
    <dgm:pt modelId="{5DC736AA-53C3-4F58-B619-C0AE3A8D46D1}" type="sibTrans" cxnId="{253B4939-A142-4E2C-A732-C12DF7AF6BA1}">
      <dgm:prSet/>
      <dgm:spPr/>
      <dgm:t>
        <a:bodyPr/>
        <a:lstStyle/>
        <a:p>
          <a:endParaRPr lang="es-CO"/>
        </a:p>
      </dgm:t>
    </dgm:pt>
    <dgm:pt modelId="{AAEAB841-6A2A-49F0-8FCD-22FD8ED376CA}">
      <dgm:prSet phldrT="[Texto]" custT="1"/>
      <dgm:spPr>
        <a:ln>
          <a:solidFill>
            <a:srgbClr val="2A829E"/>
          </a:solidFill>
        </a:ln>
      </dgm:spPr>
      <dgm:t>
        <a:bodyPr/>
        <a:lstStyle/>
        <a:p>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CB5DED97-2105-4CF4-AF2C-AC2795B7BB7F}" type="parTrans" cxnId="{9A1E61C3-A6C2-42C2-BB38-370BB816F3F2}">
      <dgm:prSet/>
      <dgm:spPr/>
      <dgm:t>
        <a:bodyPr/>
        <a:lstStyle/>
        <a:p>
          <a:endParaRPr lang="es-CO"/>
        </a:p>
      </dgm:t>
    </dgm:pt>
    <dgm:pt modelId="{EDDB4708-7036-4CC7-A8A2-20DAE926522E}" type="sibTrans" cxnId="{9A1E61C3-A6C2-42C2-BB38-370BB816F3F2}">
      <dgm:prSet/>
      <dgm:spPr/>
      <dgm:t>
        <a:bodyPr/>
        <a:lstStyle/>
        <a:p>
          <a:endParaRPr lang="es-CO"/>
        </a:p>
      </dgm:t>
    </dgm:pt>
    <dgm:pt modelId="{A66904C0-EAE0-4919-920B-57EB8765A541}">
      <dgm:prSet phldrT="[Texto]" custT="1"/>
      <dgm:spPr>
        <a:ln>
          <a:solidFill>
            <a:srgbClr val="2A829E"/>
          </a:solidFill>
        </a:ln>
      </dgm:spPr>
      <dgm:t>
        <a:bodyPr/>
        <a:lstStyle/>
        <a:p>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D7245FD6-3D5A-4236-A686-407205E58427}" type="parTrans" cxnId="{E2F625F7-270B-478C-AE31-DDA1EF9E97AA}">
      <dgm:prSet/>
      <dgm:spPr/>
      <dgm:t>
        <a:bodyPr/>
        <a:lstStyle/>
        <a:p>
          <a:endParaRPr lang="es-CO"/>
        </a:p>
      </dgm:t>
    </dgm:pt>
    <dgm:pt modelId="{C9E406A1-E5FD-4D6C-BD8A-5C6C8E8993A9}" type="sibTrans" cxnId="{E2F625F7-270B-478C-AE31-DDA1EF9E97AA}">
      <dgm:prSet/>
      <dgm:spPr/>
      <dgm:t>
        <a:bodyPr/>
        <a:lstStyle/>
        <a:p>
          <a:endParaRPr lang="es-CO"/>
        </a:p>
      </dgm:t>
    </dgm:pt>
    <dgm:pt modelId="{5028AF73-1D79-40AC-8428-D03AE91B019D}" type="pres">
      <dgm:prSet presAssocID="{71968783-E479-429B-ACB7-B79D64F47A86}" presName="Name0" presStyleCnt="0">
        <dgm:presLayoutVars>
          <dgm:dir/>
          <dgm:resizeHandles val="exact"/>
        </dgm:presLayoutVars>
      </dgm:prSet>
      <dgm:spPr/>
    </dgm:pt>
    <dgm:pt modelId="{3FD9EFD9-73CD-4BF3-9C46-0ED1326DD74D}" type="pres">
      <dgm:prSet presAssocID="{3B981351-57C0-4C28-873D-18577DCDA016}" presName="node" presStyleLbl="node1" presStyleIdx="0" presStyleCnt="2" custScaleX="140154">
        <dgm:presLayoutVars>
          <dgm:bulletEnabled val="1"/>
        </dgm:presLayoutVars>
      </dgm:prSet>
      <dgm:spPr/>
    </dgm:pt>
    <dgm:pt modelId="{03C4F123-B684-436A-A679-98A8A5E6E7CC}" type="pres">
      <dgm:prSet presAssocID="{513DC5E4-A548-40EA-B538-E14A4ACFB176}" presName="sibTrans" presStyleLbl="sibTrans2D1" presStyleIdx="0" presStyleCnt="1" custLinFactNeighborX="-538" custLinFactNeighborY="11493"/>
      <dgm:spPr/>
    </dgm:pt>
    <dgm:pt modelId="{C9D6957E-E89A-4790-8699-9E0D5B82CAC0}" type="pres">
      <dgm:prSet presAssocID="{513DC5E4-A548-40EA-B538-E14A4ACFB176}" presName="connectorText" presStyleLbl="sibTrans2D1" presStyleIdx="0" presStyleCnt="1"/>
      <dgm:spPr/>
    </dgm:pt>
    <dgm:pt modelId="{EFA3B1B9-539E-4AF5-8084-7E1BF626E16D}" type="pres">
      <dgm:prSet presAssocID="{0835AB42-9959-4A98-99EF-4B99603B1057}" presName="node" presStyleLbl="node1" presStyleIdx="1" presStyleCnt="2" custScaleX="143287" custLinFactNeighborX="-12461">
        <dgm:presLayoutVars>
          <dgm:bulletEnabled val="1"/>
        </dgm:presLayoutVars>
      </dgm:prSet>
      <dgm:spPr/>
    </dgm:pt>
  </dgm:ptLst>
  <dgm:cxnLst>
    <dgm:cxn modelId="{61B55600-47E9-44B2-863E-23583B494957}" srcId="{71968783-E479-429B-ACB7-B79D64F47A86}" destId="{3B981351-57C0-4C28-873D-18577DCDA016}" srcOrd="0" destOrd="0" parTransId="{669A8BCB-BFA1-42B4-8EC5-DD012FAC00EA}" sibTransId="{513DC5E4-A548-40EA-B538-E14A4ACFB176}"/>
    <dgm:cxn modelId="{D159851D-99B5-4155-9C9B-C89B769DC1CE}" type="presOf" srcId="{F52A0214-FA37-4455-8E81-ED6DF8CED7EE}" destId="{EFA3B1B9-539E-4AF5-8084-7E1BF626E16D}" srcOrd="0" destOrd="3" presId="urn:microsoft.com/office/officeart/2005/8/layout/process1"/>
    <dgm:cxn modelId="{70B37C33-6180-473B-A84E-76C9648D16D7}" type="presOf" srcId="{AA39FB2D-E3D3-4606-9BBC-024F12F5AEEA}" destId="{EFA3B1B9-539E-4AF5-8084-7E1BF626E16D}" srcOrd="0" destOrd="1" presId="urn:microsoft.com/office/officeart/2005/8/layout/process1"/>
    <dgm:cxn modelId="{AC1A0236-656C-44E5-9342-9A4EBB5ECB4E}" type="presOf" srcId="{71968783-E479-429B-ACB7-B79D64F47A86}" destId="{5028AF73-1D79-40AC-8428-D03AE91B019D}" srcOrd="0" destOrd="0" presId="urn:microsoft.com/office/officeart/2005/8/layout/process1"/>
    <dgm:cxn modelId="{EB83C436-7269-4981-8638-8DA668751377}" type="presOf" srcId="{95F0277C-1931-4C98-B706-5B47BD731C95}" destId="{EFA3B1B9-539E-4AF5-8084-7E1BF626E16D}" srcOrd="0" destOrd="4" presId="urn:microsoft.com/office/officeart/2005/8/layout/process1"/>
    <dgm:cxn modelId="{253B4939-A142-4E2C-A732-C12DF7AF6BA1}" srcId="{0835AB42-9959-4A98-99EF-4B99603B1057}" destId="{95F0277C-1931-4C98-B706-5B47BD731C95}" srcOrd="3" destOrd="0" parTransId="{92E2CF6A-67BF-47A6-9AD1-4C559546281C}" sibTransId="{5DC736AA-53C3-4F58-B619-C0AE3A8D46D1}"/>
    <dgm:cxn modelId="{3D16663C-6D9B-449C-B4D1-85732E6F4DCC}" type="presOf" srcId="{513DC5E4-A548-40EA-B538-E14A4ACFB176}" destId="{C9D6957E-E89A-4790-8699-9E0D5B82CAC0}" srcOrd="1" destOrd="0" presId="urn:microsoft.com/office/officeart/2005/8/layout/process1"/>
    <dgm:cxn modelId="{430AAF67-7694-4FEF-A6AB-F918779FE7F3}" type="presOf" srcId="{513DC5E4-A548-40EA-B538-E14A4ACFB176}" destId="{03C4F123-B684-436A-A679-98A8A5E6E7CC}" srcOrd="0" destOrd="0" presId="urn:microsoft.com/office/officeart/2005/8/layout/process1"/>
    <dgm:cxn modelId="{87BDE94A-7CF3-4384-A2B6-1048487F0D9C}" type="presOf" srcId="{AAEAB841-6A2A-49F0-8FCD-22FD8ED376CA}" destId="{3FD9EFD9-73CD-4BF3-9C46-0ED1326DD74D}" srcOrd="0" destOrd="2" presId="urn:microsoft.com/office/officeart/2005/8/layout/process1"/>
    <dgm:cxn modelId="{54C9D96B-CC2B-4E0C-AF74-E938409E3401}" type="presOf" srcId="{623C83C7-B2A7-42CD-AF05-8A7F0C146096}" destId="{3FD9EFD9-73CD-4BF3-9C46-0ED1326DD74D}" srcOrd="0" destOrd="3" presId="urn:microsoft.com/office/officeart/2005/8/layout/process1"/>
    <dgm:cxn modelId="{9D020E70-F5A8-4FAA-B93D-7632D8E7A69F}" srcId="{3B981351-57C0-4C28-873D-18577DCDA016}" destId="{623C83C7-B2A7-42CD-AF05-8A7F0C146096}" srcOrd="2" destOrd="0" parTransId="{E18715F2-75B1-4AD4-9EB3-9797FB11492D}" sibTransId="{D4B29C62-3999-43DF-80AB-B74FF6807B6F}"/>
    <dgm:cxn modelId="{1DEDB073-D9D5-4371-B9BF-618572C58AEC}" type="presOf" srcId="{0835AB42-9959-4A98-99EF-4B99603B1057}" destId="{EFA3B1B9-539E-4AF5-8084-7E1BF626E16D}" srcOrd="0" destOrd="0" presId="urn:microsoft.com/office/officeart/2005/8/layout/process1"/>
    <dgm:cxn modelId="{BB2AC57F-B2D3-4A7A-91F0-09D987C5CEFD}" type="presOf" srcId="{4FDD0435-D95F-40FD-8674-904ACFEB180C}" destId="{3FD9EFD9-73CD-4BF3-9C46-0ED1326DD74D}" srcOrd="0" destOrd="4" presId="urn:microsoft.com/office/officeart/2005/8/layout/process1"/>
    <dgm:cxn modelId="{9B349387-AE96-4468-9E47-2ED1369F4736}" srcId="{71968783-E479-429B-ACB7-B79D64F47A86}" destId="{0835AB42-9959-4A98-99EF-4B99603B1057}" srcOrd="1" destOrd="0" parTransId="{7F576B5F-A105-4537-92C1-E26ACFA8C5BB}" sibTransId="{FE81A4D8-083D-461C-9EF7-6F25A4314F9D}"/>
    <dgm:cxn modelId="{194B1F90-D0F8-4A48-BBAA-E82194E55F07}" type="presOf" srcId="{A66904C0-EAE0-4919-920B-57EB8765A541}" destId="{EFA3B1B9-539E-4AF5-8084-7E1BF626E16D}" srcOrd="0" destOrd="2" presId="urn:microsoft.com/office/officeart/2005/8/layout/process1"/>
    <dgm:cxn modelId="{6DDC7290-4BB5-4695-AE1C-AF717EFEB25D}" srcId="{0835AB42-9959-4A98-99EF-4B99603B1057}" destId="{F52A0214-FA37-4455-8E81-ED6DF8CED7EE}" srcOrd="2" destOrd="0" parTransId="{A588CDCF-1860-4553-8003-A1DFB0D5A376}" sibTransId="{95F98C9E-9FD1-484E-AC26-00016313EEC0}"/>
    <dgm:cxn modelId="{829CB6AD-CA68-4165-97FD-4BA50CD55D37}" srcId="{3B981351-57C0-4C28-873D-18577DCDA016}" destId="{D4DB912C-C34E-4546-9365-C3891A6C3F55}" srcOrd="0" destOrd="0" parTransId="{22E440CE-0B62-4DA0-9EBA-4FC41D209880}" sibTransId="{4C32F726-018F-43B3-BCAA-E2958C00534D}"/>
    <dgm:cxn modelId="{36F881B1-8C3D-4439-AD1D-9617E6C60AA0}" type="presOf" srcId="{D4DB912C-C34E-4546-9365-C3891A6C3F55}" destId="{3FD9EFD9-73CD-4BF3-9C46-0ED1326DD74D}" srcOrd="0" destOrd="1" presId="urn:microsoft.com/office/officeart/2005/8/layout/process1"/>
    <dgm:cxn modelId="{9A1E61C3-A6C2-42C2-BB38-370BB816F3F2}" srcId="{3B981351-57C0-4C28-873D-18577DCDA016}" destId="{AAEAB841-6A2A-49F0-8FCD-22FD8ED376CA}" srcOrd="1" destOrd="0" parTransId="{CB5DED97-2105-4CF4-AF2C-AC2795B7BB7F}" sibTransId="{EDDB4708-7036-4CC7-A8A2-20DAE926522E}"/>
    <dgm:cxn modelId="{A0845ADB-33BB-470D-87BB-0565E9899592}" srcId="{0835AB42-9959-4A98-99EF-4B99603B1057}" destId="{AA39FB2D-E3D3-4606-9BBC-024F12F5AEEA}" srcOrd="0" destOrd="0" parTransId="{0BC7EBDC-A3FF-4885-85AE-609AEE3B4EEC}" sibTransId="{7F3D75D6-8D31-4ED4-A63E-6D8C2A8067E2}"/>
    <dgm:cxn modelId="{0AA172DC-D924-4A81-8131-B5A8C2EB9426}" type="presOf" srcId="{3B981351-57C0-4C28-873D-18577DCDA016}" destId="{3FD9EFD9-73CD-4BF3-9C46-0ED1326DD74D}" srcOrd="0" destOrd="0" presId="urn:microsoft.com/office/officeart/2005/8/layout/process1"/>
    <dgm:cxn modelId="{DC57B8F3-7FBC-48BC-9339-4776002731DD}" srcId="{3B981351-57C0-4C28-873D-18577DCDA016}" destId="{4FDD0435-D95F-40FD-8674-904ACFEB180C}" srcOrd="3" destOrd="0" parTransId="{6536B061-9C23-4913-8A85-3E834542AD53}" sibTransId="{7E602706-6542-44BF-AC9B-D7F7D64C7112}"/>
    <dgm:cxn modelId="{E2F625F7-270B-478C-AE31-DDA1EF9E97AA}" srcId="{0835AB42-9959-4A98-99EF-4B99603B1057}" destId="{A66904C0-EAE0-4919-920B-57EB8765A541}" srcOrd="1" destOrd="0" parTransId="{D7245FD6-3D5A-4236-A686-407205E58427}" sibTransId="{C9E406A1-E5FD-4D6C-BD8A-5C6C8E8993A9}"/>
    <dgm:cxn modelId="{C44FF108-2EED-40A9-B792-9C47B19FF062}" type="presParOf" srcId="{5028AF73-1D79-40AC-8428-D03AE91B019D}" destId="{3FD9EFD9-73CD-4BF3-9C46-0ED1326DD74D}" srcOrd="0" destOrd="0" presId="urn:microsoft.com/office/officeart/2005/8/layout/process1"/>
    <dgm:cxn modelId="{47CD6509-1AE5-4C88-BB23-D1FACA84CA53}" type="presParOf" srcId="{5028AF73-1D79-40AC-8428-D03AE91B019D}" destId="{03C4F123-B684-436A-A679-98A8A5E6E7CC}" srcOrd="1" destOrd="0" presId="urn:microsoft.com/office/officeart/2005/8/layout/process1"/>
    <dgm:cxn modelId="{F823E654-1DDB-41DF-A772-C2E5F8D3EA66}" type="presParOf" srcId="{03C4F123-B684-436A-A679-98A8A5E6E7CC}" destId="{C9D6957E-E89A-4790-8699-9E0D5B82CAC0}" srcOrd="0" destOrd="0" presId="urn:microsoft.com/office/officeart/2005/8/layout/process1"/>
    <dgm:cxn modelId="{B7E7756C-B17F-4528-A9DD-0BAAF2CDE8BF}" type="presParOf" srcId="{5028AF73-1D79-40AC-8428-D03AE91B019D}" destId="{EFA3B1B9-539E-4AF5-8084-7E1BF626E16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968783-E479-429B-ACB7-B79D64F47A86}"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CO"/>
        </a:p>
      </dgm:t>
    </dgm:pt>
    <dgm:pt modelId="{0835AB42-9959-4A98-99EF-4B99603B1057}">
      <dgm:prSet phldrT="[Texto]" custT="1"/>
      <dgm:spPr>
        <a:ln>
          <a:solidFill>
            <a:srgbClr val="2A829E"/>
          </a:solidFill>
        </a:ln>
      </dgm:spPr>
      <dgm:t>
        <a:bodyPr/>
        <a:lstStyle/>
        <a:p>
          <a:pPr>
            <a:buNone/>
          </a:pPr>
          <a:r>
            <a:rPr lang="es-MX" sz="1600" b="1" kern="1200">
              <a:latin typeface="Verdana" panose="020B0604030504040204" pitchFamily="34" charset="0"/>
              <a:ea typeface="Verdana" panose="020B0604030504040204" pitchFamily="34" charset="0"/>
            </a:rPr>
            <a:t>Diciembre 15 de 2025</a:t>
          </a:r>
        </a:p>
        <a:p>
          <a:pPr>
            <a:buNone/>
          </a:pPr>
          <a:endParaRPr lang="es-CO" sz="1000" b="1" kern="1200">
            <a:latin typeface="Verdana" panose="020B0604030504040204" pitchFamily="34" charset="0"/>
            <a:ea typeface="Verdana" panose="020B0604030504040204" pitchFamily="34" charset="0"/>
          </a:endParaRPr>
        </a:p>
      </dgm:t>
    </dgm:pt>
    <dgm:pt modelId="{7F576B5F-A105-4537-92C1-E26ACFA8C5BB}" type="parTrans" cxnId="{9B349387-AE96-4468-9E47-2ED1369F4736}">
      <dgm:prSet/>
      <dgm:spPr/>
      <dgm:t>
        <a:bodyPr/>
        <a:lstStyle/>
        <a:p>
          <a:endParaRPr lang="es-CO"/>
        </a:p>
      </dgm:t>
    </dgm:pt>
    <dgm:pt modelId="{FE81A4D8-083D-461C-9EF7-6F25A4314F9D}" type="sibTrans" cxnId="{9B349387-AE96-4468-9E47-2ED1369F4736}">
      <dgm:prSet/>
      <dgm:spPr>
        <a:solidFill>
          <a:schemeClr val="bg1"/>
        </a:solidFill>
      </dgm:spPr>
      <dgm:t>
        <a:bodyPr/>
        <a:lstStyle/>
        <a:p>
          <a:endParaRPr lang="es-CO"/>
        </a:p>
      </dgm:t>
    </dgm:pt>
    <dgm:pt modelId="{AA39FB2D-E3D3-4606-9BBC-024F12F5AEEA}">
      <dgm:prSet phldrT="[Texto]" custT="1"/>
      <dgm:spPr>
        <a:ln>
          <a:solidFill>
            <a:srgbClr val="2A829E"/>
          </a:solidFill>
        </a:ln>
      </dgm:spPr>
      <dgm:t>
        <a:bodyPr/>
        <a:lstStyle/>
        <a:p>
          <a:r>
            <a:rPr lang="es-MX" sz="1400" kern="1200">
              <a:latin typeface="Verdana" panose="020B0604030504040204" pitchFamily="34" charset="0"/>
              <a:ea typeface="Verdana" panose="020B0604030504040204" pitchFamily="34" charset="0"/>
            </a:rPr>
            <a:t>171 hallazgos </a:t>
          </a:r>
          <a:r>
            <a:rPr lang="es-MX" sz="1400" kern="1200">
              <a:solidFill>
                <a:prstClr val="black">
                  <a:hueOff val="0"/>
                  <a:satOff val="0"/>
                  <a:lumOff val="0"/>
                  <a:alphaOff val="0"/>
                </a:prstClr>
              </a:solidFill>
              <a:latin typeface="Verdana" panose="020B0604030504040204" pitchFamily="34" charset="0"/>
              <a:ea typeface="Verdana" panose="020B0604030504040204" pitchFamily="34" charset="0"/>
              <a:cs typeface="+mn-cs"/>
            </a:rPr>
            <a:t>con 194 acciones de mejora </a:t>
          </a:r>
          <a:r>
            <a:rPr lang="es-MX" sz="1000" kern="1200">
              <a:solidFill>
                <a:srgbClr val="2A829E"/>
              </a:solidFill>
              <a:latin typeface="Verdana" panose="020B0604030504040204" pitchFamily="34" charset="0"/>
              <a:ea typeface="Verdana" panose="020B0604030504040204" pitchFamily="34" charset="0"/>
              <a:cs typeface="+mn-cs"/>
            </a:rPr>
            <a:t>(84(A), 90(A-D), 17(A-D-F), 3(A-D-IP))* </a:t>
          </a:r>
          <a:endParaRPr lang="es-CO" sz="1000" kern="1200">
            <a:solidFill>
              <a:srgbClr val="2A829E"/>
            </a:solidFill>
            <a:latin typeface="Verdana" panose="020B0604030504040204" pitchFamily="34" charset="0"/>
            <a:ea typeface="Verdana" panose="020B0604030504040204" pitchFamily="34" charset="0"/>
            <a:cs typeface="+mn-cs"/>
          </a:endParaRPr>
        </a:p>
      </dgm:t>
    </dgm:pt>
    <dgm:pt modelId="{0BC7EBDC-A3FF-4885-85AE-609AEE3B4EEC}" type="parTrans" cxnId="{A0845ADB-33BB-470D-87BB-0565E9899592}">
      <dgm:prSet/>
      <dgm:spPr/>
      <dgm:t>
        <a:bodyPr/>
        <a:lstStyle/>
        <a:p>
          <a:endParaRPr lang="es-CO"/>
        </a:p>
      </dgm:t>
    </dgm:pt>
    <dgm:pt modelId="{7F3D75D6-8D31-4ED4-A63E-6D8C2A8067E2}" type="sibTrans" cxnId="{A0845ADB-33BB-470D-87BB-0565E9899592}">
      <dgm:prSet/>
      <dgm:spPr/>
      <dgm:t>
        <a:bodyPr/>
        <a:lstStyle/>
        <a:p>
          <a:endParaRPr lang="es-CO"/>
        </a:p>
      </dgm:t>
    </dgm:pt>
    <dgm:pt modelId="{623C83C7-B2A7-42CD-AF05-8A7F0C146096}">
      <dgm:prSet phldrT="[Texto]" custT="1"/>
      <dgm:spPr>
        <a:ln>
          <a:solidFill>
            <a:srgbClr val="2A829E"/>
          </a:solidFill>
        </a:ln>
      </dgm:spPr>
      <dgm:t>
        <a:bodyPr/>
        <a:lstStyle/>
        <a:p>
          <a:pPr>
            <a:buFont typeface="Verdana" panose="020B0604030504040204" pitchFamily="34" charset="0"/>
            <a:buChar char="◦"/>
          </a:pPr>
          <a:r>
            <a:rPr lang="es-MX" sz="1400" kern="1200">
              <a:solidFill>
                <a:schemeClr val="tx1"/>
              </a:solidFill>
              <a:latin typeface="Verdana" panose="020B0604030504040204" pitchFamily="34" charset="0"/>
              <a:ea typeface="Verdana" panose="020B0604030504040204" pitchFamily="34" charset="0"/>
            </a:rPr>
            <a:t>83 acciones de mejora ejecutadas al 100% </a:t>
          </a:r>
          <a:r>
            <a:rPr lang="es-MX" sz="1000" kern="1200">
              <a:solidFill>
                <a:srgbClr val="2A829E"/>
              </a:solidFill>
              <a:latin typeface="Verdana" panose="020B0604030504040204" pitchFamily="34" charset="0"/>
              <a:ea typeface="Verdana" panose="020B0604030504040204" pitchFamily="34" charset="0"/>
            </a:rPr>
            <a:t>(x evaluar efectividad)</a:t>
          </a:r>
          <a:endParaRPr lang="es-CO" sz="1000" kern="1200">
            <a:solidFill>
              <a:schemeClr val="tx1"/>
            </a:solidFill>
            <a:latin typeface="Verdana" panose="020B0604030504040204" pitchFamily="34" charset="0"/>
            <a:ea typeface="Verdana" panose="020B0604030504040204" pitchFamily="34" charset="0"/>
          </a:endParaRPr>
        </a:p>
      </dgm:t>
    </dgm:pt>
    <dgm:pt modelId="{E18715F2-75B1-4AD4-9EB3-9797FB11492D}" type="parTrans" cxnId="{9D020E70-F5A8-4FAA-B93D-7632D8E7A69F}">
      <dgm:prSet/>
      <dgm:spPr/>
      <dgm:t>
        <a:bodyPr/>
        <a:lstStyle/>
        <a:p>
          <a:endParaRPr lang="es-CO"/>
        </a:p>
      </dgm:t>
    </dgm:pt>
    <dgm:pt modelId="{D4B29C62-3999-43DF-80AB-B74FF6807B6F}" type="sibTrans" cxnId="{9D020E70-F5A8-4FAA-B93D-7632D8E7A69F}">
      <dgm:prSet/>
      <dgm:spPr/>
      <dgm:t>
        <a:bodyPr/>
        <a:lstStyle/>
        <a:p>
          <a:endParaRPr lang="es-CO"/>
        </a:p>
      </dgm:t>
    </dgm:pt>
    <dgm:pt modelId="{4FDD0435-D95F-40FD-8674-904ACFEB180C}">
      <dgm:prSet phldrT="[Texto]" custT="1"/>
      <dgm:spPr>
        <a:ln>
          <a:solidFill>
            <a:srgbClr val="2A829E"/>
          </a:solidFill>
        </a:ln>
      </dgm:spPr>
      <dgm:t>
        <a:bodyPr/>
        <a:lstStyle/>
        <a:p>
          <a:pPr>
            <a:buFont typeface="Verdana" panose="020B0604030504040204" pitchFamily="34" charset="0"/>
            <a:buChar char="◦"/>
          </a:pPr>
          <a:r>
            <a:rPr lang="es-MX" sz="1400" kern="1200">
              <a:solidFill>
                <a:schemeClr val="tx1"/>
              </a:solidFill>
              <a:latin typeface="Verdana" panose="020B0604030504040204" pitchFamily="34" charset="0"/>
              <a:ea typeface="Verdana" panose="020B0604030504040204" pitchFamily="34" charset="0"/>
            </a:rPr>
            <a:t>93 acciones de mejora en ejecución</a:t>
          </a:r>
          <a:endParaRPr lang="es-CO" sz="1400" kern="1200">
            <a:solidFill>
              <a:schemeClr val="tx1"/>
            </a:solidFill>
            <a:latin typeface="Verdana" panose="020B0604030504040204" pitchFamily="34" charset="0"/>
            <a:ea typeface="Verdana" panose="020B0604030504040204" pitchFamily="34" charset="0"/>
          </a:endParaRPr>
        </a:p>
      </dgm:t>
    </dgm:pt>
    <dgm:pt modelId="{6536B061-9C23-4913-8A85-3E834542AD53}" type="parTrans" cxnId="{DC57B8F3-7FBC-48BC-9339-4776002731DD}">
      <dgm:prSet/>
      <dgm:spPr/>
      <dgm:t>
        <a:bodyPr/>
        <a:lstStyle/>
        <a:p>
          <a:endParaRPr lang="es-CO"/>
        </a:p>
      </dgm:t>
    </dgm:pt>
    <dgm:pt modelId="{7E602706-6542-44BF-AC9B-D7F7D64C7112}" type="sibTrans" cxnId="{DC57B8F3-7FBC-48BC-9339-4776002731DD}">
      <dgm:prSet/>
      <dgm:spPr/>
      <dgm:t>
        <a:bodyPr/>
        <a:lstStyle/>
        <a:p>
          <a:endParaRPr lang="es-CO"/>
        </a:p>
      </dgm:t>
    </dgm:pt>
    <dgm:pt modelId="{3B981351-57C0-4C28-873D-18577DCDA016}">
      <dgm:prSet phldrT="[Texto]" custT="1"/>
      <dgm:spPr>
        <a:ln>
          <a:solidFill>
            <a:srgbClr val="2A829E"/>
          </a:solidFill>
        </a:ln>
      </dgm:spPr>
      <dgm:t>
        <a:bodyPr/>
        <a:lstStyle/>
        <a:p>
          <a:pPr>
            <a:buNone/>
          </a:pPr>
          <a:r>
            <a:rPr lang="es-MX" sz="1600" b="1" kern="1200">
              <a:latin typeface="Verdana" panose="020B0604030504040204" pitchFamily="34" charset="0"/>
              <a:ea typeface="Verdana" panose="020B0604030504040204" pitchFamily="34" charset="0"/>
            </a:rPr>
            <a:t>Diciembre 31 de 2024</a:t>
          </a:r>
        </a:p>
        <a:p>
          <a:pPr>
            <a:buNone/>
          </a:pPr>
          <a:endParaRPr lang="es-CO" sz="1000" b="1" kern="1200">
            <a:latin typeface="Verdana" panose="020B0604030504040204" pitchFamily="34" charset="0"/>
            <a:ea typeface="Verdana" panose="020B0604030504040204" pitchFamily="34" charset="0"/>
          </a:endParaRPr>
        </a:p>
      </dgm:t>
    </dgm:pt>
    <dgm:pt modelId="{513DC5E4-A548-40EA-B538-E14A4ACFB176}" type="sibTrans" cxnId="{61B55600-47E9-44B2-863E-23583B494957}">
      <dgm:prSet/>
      <dgm:spPr>
        <a:solidFill>
          <a:srgbClr val="2A829E"/>
        </a:solidFill>
      </dgm:spPr>
      <dgm:t>
        <a:bodyPr/>
        <a:lstStyle/>
        <a:p>
          <a:endParaRPr lang="es-CO"/>
        </a:p>
      </dgm:t>
    </dgm:pt>
    <dgm:pt modelId="{669A8BCB-BFA1-42B4-8EC5-DD012FAC00EA}" type="parTrans" cxnId="{61B55600-47E9-44B2-863E-23583B494957}">
      <dgm:prSet/>
      <dgm:spPr/>
      <dgm:t>
        <a:bodyPr/>
        <a:lstStyle/>
        <a:p>
          <a:endParaRPr lang="es-CO"/>
        </a:p>
      </dgm:t>
    </dgm:pt>
    <dgm:pt modelId="{D4DB912C-C34E-4546-9365-C3891A6C3F55}">
      <dgm:prSet phldrT="[Texto]" custT="1"/>
      <dgm:spPr>
        <a:ln>
          <a:solidFill>
            <a:srgbClr val="2A829E"/>
          </a:solidFill>
        </a:ln>
      </dgm:spPr>
      <dgm:t>
        <a:bodyPr/>
        <a:lstStyle/>
        <a:p>
          <a:r>
            <a:rPr lang="es-MX" sz="1400" kern="1200">
              <a:latin typeface="Verdana" panose="020B0604030504040204" pitchFamily="34" charset="0"/>
              <a:ea typeface="Verdana" panose="020B0604030504040204" pitchFamily="34" charset="0"/>
            </a:rPr>
            <a:t>166 hallazgos </a:t>
          </a:r>
          <a:r>
            <a:rPr lang="es-MX" sz="1400" kern="1200">
              <a:solidFill>
                <a:prstClr val="black">
                  <a:hueOff val="0"/>
                  <a:satOff val="0"/>
                  <a:lumOff val="0"/>
                  <a:alphaOff val="0"/>
                </a:prstClr>
              </a:solidFill>
              <a:latin typeface="Verdana" panose="020B0604030504040204" pitchFamily="34" charset="0"/>
              <a:ea typeface="Verdana" panose="020B0604030504040204" pitchFamily="34" charset="0"/>
              <a:cs typeface="+mn-cs"/>
            </a:rPr>
            <a:t>con 176 acciones de mejora </a:t>
          </a:r>
          <a:r>
            <a:rPr lang="es-MX" sz="1000" kern="1200">
              <a:solidFill>
                <a:srgbClr val="2A829E"/>
              </a:solidFill>
              <a:latin typeface="Verdana" panose="020B0604030504040204" pitchFamily="34" charset="0"/>
              <a:ea typeface="Verdana" panose="020B0604030504040204" pitchFamily="34" charset="0"/>
              <a:cs typeface="+mn-cs"/>
            </a:rPr>
            <a:t>(51(A), 96(A-D), 16(A-D-F), 3(A-D-IP))* </a:t>
          </a:r>
          <a:endParaRPr lang="es-CO" sz="1000" kern="1200">
            <a:solidFill>
              <a:srgbClr val="2A829E"/>
            </a:solidFill>
            <a:latin typeface="Verdana" panose="020B0604030504040204" pitchFamily="34" charset="0"/>
            <a:ea typeface="Verdana" panose="020B0604030504040204" pitchFamily="34" charset="0"/>
            <a:cs typeface="+mn-cs"/>
          </a:endParaRPr>
        </a:p>
      </dgm:t>
    </dgm:pt>
    <dgm:pt modelId="{22E440CE-0B62-4DA0-9EBA-4FC41D209880}" type="parTrans" cxnId="{829CB6AD-CA68-4165-97FD-4BA50CD55D37}">
      <dgm:prSet/>
      <dgm:spPr/>
      <dgm:t>
        <a:bodyPr/>
        <a:lstStyle/>
        <a:p>
          <a:endParaRPr lang="es-CO"/>
        </a:p>
      </dgm:t>
    </dgm:pt>
    <dgm:pt modelId="{4C32F726-018F-43B3-BCAA-E2958C00534D}" type="sibTrans" cxnId="{829CB6AD-CA68-4165-97FD-4BA50CD55D37}">
      <dgm:prSet/>
      <dgm:spPr/>
      <dgm:t>
        <a:bodyPr/>
        <a:lstStyle/>
        <a:p>
          <a:endParaRPr lang="es-CO"/>
        </a:p>
      </dgm:t>
    </dgm:pt>
    <dgm:pt modelId="{F52A0214-FA37-4455-8E81-ED6DF8CED7EE}">
      <dgm:prSet custT="1"/>
      <dgm:spPr>
        <a:ln>
          <a:solidFill>
            <a:srgbClr val="2A829E"/>
          </a:solidFill>
        </a:ln>
      </dgm:spPr>
      <dgm:t>
        <a:bodyPr/>
        <a:lstStyle/>
        <a:p>
          <a:pPr>
            <a:buFont typeface="Arial" panose="020B0604020202020204" pitchFamily="34" charset="0"/>
            <a:buChar char="•"/>
          </a:pPr>
          <a:r>
            <a:rPr lang="es-MX" sz="1400" kern="1200">
              <a:solidFill>
                <a:schemeClr val="tx1"/>
              </a:solidFill>
              <a:latin typeface="Verdana" panose="020B0604030504040204" pitchFamily="34" charset="0"/>
              <a:ea typeface="Verdana" panose="020B0604030504040204" pitchFamily="34" charset="0"/>
            </a:rPr>
            <a:t>37 acciones de mejora ejecutadas al 100% </a:t>
          </a:r>
          <a:r>
            <a:rPr lang="es-MX" sz="1000" kern="1200">
              <a:solidFill>
                <a:srgbClr val="2A829E"/>
              </a:solidFill>
              <a:latin typeface="Verdana" panose="020B0604030504040204" pitchFamily="34" charset="0"/>
              <a:ea typeface="Verdana" panose="020B0604030504040204" pitchFamily="34" charset="0"/>
            </a:rPr>
            <a:t>(13 No efectivas y 24 x validar)</a:t>
          </a:r>
          <a:endParaRPr lang="es-CO" sz="1000" kern="1200">
            <a:solidFill>
              <a:srgbClr val="2A829E"/>
            </a:solidFill>
            <a:latin typeface="Verdana" panose="020B0604030504040204" pitchFamily="34" charset="0"/>
            <a:ea typeface="Verdana" panose="020B0604030504040204" pitchFamily="34" charset="0"/>
          </a:endParaRPr>
        </a:p>
      </dgm:t>
    </dgm:pt>
    <dgm:pt modelId="{A588CDCF-1860-4553-8003-A1DFB0D5A376}" type="parTrans" cxnId="{6DDC7290-4BB5-4695-AE1C-AF717EFEB25D}">
      <dgm:prSet/>
      <dgm:spPr/>
      <dgm:t>
        <a:bodyPr/>
        <a:lstStyle/>
        <a:p>
          <a:endParaRPr lang="es-CO"/>
        </a:p>
      </dgm:t>
    </dgm:pt>
    <dgm:pt modelId="{95F98C9E-9FD1-484E-AC26-00016313EEC0}" type="sibTrans" cxnId="{6DDC7290-4BB5-4695-AE1C-AF717EFEB25D}">
      <dgm:prSet/>
      <dgm:spPr/>
      <dgm:t>
        <a:bodyPr/>
        <a:lstStyle/>
        <a:p>
          <a:endParaRPr lang="es-CO"/>
        </a:p>
      </dgm:t>
    </dgm:pt>
    <dgm:pt modelId="{95F0277C-1931-4C98-B706-5B47BD731C95}">
      <dgm:prSet custT="1"/>
      <dgm:spPr>
        <a:ln>
          <a:solidFill>
            <a:srgbClr val="2A829E"/>
          </a:solidFill>
        </a:ln>
      </dgm:spPr>
      <dgm:t>
        <a:bodyPr/>
        <a:lstStyle/>
        <a:p>
          <a:pPr>
            <a:buFont typeface="Arial" panose="020B0604020202020204" pitchFamily="34" charset="0"/>
            <a:buChar char="•"/>
          </a:pPr>
          <a:r>
            <a:rPr lang="es-MX" sz="1400" kern="1200">
              <a:solidFill>
                <a:schemeClr val="tx1"/>
              </a:solidFill>
              <a:latin typeface="Verdana" panose="020B0604030504040204" pitchFamily="34" charset="0"/>
              <a:ea typeface="Verdana" panose="020B0604030504040204" pitchFamily="34" charset="0"/>
            </a:rPr>
            <a:t>143 acciones de mejora en ejecución</a:t>
          </a:r>
          <a:endParaRPr lang="es-CO" sz="1000" kern="1200">
            <a:solidFill>
              <a:srgbClr val="2A829E"/>
            </a:solidFill>
            <a:latin typeface="Verdana" panose="020B0604030504040204" pitchFamily="34" charset="0"/>
            <a:ea typeface="Verdana" panose="020B0604030504040204" pitchFamily="34" charset="0"/>
          </a:endParaRPr>
        </a:p>
      </dgm:t>
    </dgm:pt>
    <dgm:pt modelId="{92E2CF6A-67BF-47A6-9AD1-4C559546281C}" type="parTrans" cxnId="{253B4939-A142-4E2C-A732-C12DF7AF6BA1}">
      <dgm:prSet/>
      <dgm:spPr/>
      <dgm:t>
        <a:bodyPr/>
        <a:lstStyle/>
        <a:p>
          <a:endParaRPr lang="es-CO"/>
        </a:p>
      </dgm:t>
    </dgm:pt>
    <dgm:pt modelId="{5DC736AA-53C3-4F58-B619-C0AE3A8D46D1}" type="sibTrans" cxnId="{253B4939-A142-4E2C-A732-C12DF7AF6BA1}">
      <dgm:prSet/>
      <dgm:spPr/>
      <dgm:t>
        <a:bodyPr/>
        <a:lstStyle/>
        <a:p>
          <a:endParaRPr lang="es-CO"/>
        </a:p>
      </dgm:t>
    </dgm:pt>
    <dgm:pt modelId="{AAEAB841-6A2A-49F0-8FCD-22FD8ED376CA}">
      <dgm:prSet phldrT="[Texto]" custT="1"/>
      <dgm:spPr>
        <a:ln>
          <a:solidFill>
            <a:srgbClr val="2A829E"/>
          </a:solidFill>
        </a:ln>
      </dgm:spPr>
      <dgm:t>
        <a:bodyPr/>
        <a:lstStyle/>
        <a:p>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CB5DED97-2105-4CF4-AF2C-AC2795B7BB7F}" type="parTrans" cxnId="{9A1E61C3-A6C2-42C2-BB38-370BB816F3F2}">
      <dgm:prSet/>
      <dgm:spPr/>
      <dgm:t>
        <a:bodyPr/>
        <a:lstStyle/>
        <a:p>
          <a:endParaRPr lang="es-CO"/>
        </a:p>
      </dgm:t>
    </dgm:pt>
    <dgm:pt modelId="{EDDB4708-7036-4CC7-A8A2-20DAE926522E}" type="sibTrans" cxnId="{9A1E61C3-A6C2-42C2-BB38-370BB816F3F2}">
      <dgm:prSet/>
      <dgm:spPr/>
      <dgm:t>
        <a:bodyPr/>
        <a:lstStyle/>
        <a:p>
          <a:endParaRPr lang="es-CO"/>
        </a:p>
      </dgm:t>
    </dgm:pt>
    <dgm:pt modelId="{A66904C0-EAE0-4919-920B-57EB8765A541}">
      <dgm:prSet phldrT="[Texto]" custT="1"/>
      <dgm:spPr>
        <a:ln>
          <a:solidFill>
            <a:srgbClr val="2A829E"/>
          </a:solidFill>
        </a:ln>
      </dgm:spPr>
      <dgm:t>
        <a:bodyPr/>
        <a:lstStyle/>
        <a:p>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D7245FD6-3D5A-4236-A686-407205E58427}" type="parTrans" cxnId="{E2F625F7-270B-478C-AE31-DDA1EF9E97AA}">
      <dgm:prSet/>
      <dgm:spPr/>
      <dgm:t>
        <a:bodyPr/>
        <a:lstStyle/>
        <a:p>
          <a:endParaRPr lang="es-CO"/>
        </a:p>
      </dgm:t>
    </dgm:pt>
    <dgm:pt modelId="{C9E406A1-E5FD-4D6C-BD8A-5C6C8E8993A9}" type="sibTrans" cxnId="{E2F625F7-270B-478C-AE31-DDA1EF9E97AA}">
      <dgm:prSet/>
      <dgm:spPr/>
      <dgm:t>
        <a:bodyPr/>
        <a:lstStyle/>
        <a:p>
          <a:endParaRPr lang="es-CO"/>
        </a:p>
      </dgm:t>
    </dgm:pt>
    <dgm:pt modelId="{6A6D6CF1-8A5A-430D-BE05-09AA54F154FA}">
      <dgm:prSet custT="1"/>
      <dgm:spPr>
        <a:ln>
          <a:solidFill>
            <a:srgbClr val="2A829E"/>
          </a:solidFill>
        </a:ln>
      </dgm:spPr>
      <dgm:t>
        <a:bodyPr/>
        <a:lstStyle/>
        <a:p>
          <a:pPr>
            <a:buFont typeface="Arial" panose="020B0604020202020204" pitchFamily="34" charset="0"/>
            <a:buNone/>
          </a:pPr>
          <a:endParaRPr lang="es-CO" sz="1000" kern="1200">
            <a:solidFill>
              <a:srgbClr val="2A829E"/>
            </a:solidFill>
            <a:latin typeface="Verdana" panose="020B0604030504040204" pitchFamily="34" charset="0"/>
            <a:ea typeface="Verdana" panose="020B0604030504040204" pitchFamily="34" charset="0"/>
          </a:endParaRPr>
        </a:p>
      </dgm:t>
    </dgm:pt>
    <dgm:pt modelId="{AA5AFB5B-6FCD-43B0-9CA1-0BF3D10F0763}" type="parTrans" cxnId="{B334BC32-7A3C-4A32-80E6-FD11511A95E5}">
      <dgm:prSet/>
      <dgm:spPr/>
      <dgm:t>
        <a:bodyPr/>
        <a:lstStyle/>
        <a:p>
          <a:endParaRPr lang="es-CO"/>
        </a:p>
      </dgm:t>
    </dgm:pt>
    <dgm:pt modelId="{C95C65F7-1C90-49AD-8DAD-22FFBF7A5BA6}" type="sibTrans" cxnId="{B334BC32-7A3C-4A32-80E6-FD11511A95E5}">
      <dgm:prSet/>
      <dgm:spPr/>
      <dgm:t>
        <a:bodyPr/>
        <a:lstStyle/>
        <a:p>
          <a:endParaRPr lang="es-CO"/>
        </a:p>
      </dgm:t>
    </dgm:pt>
    <dgm:pt modelId="{5028AF73-1D79-40AC-8428-D03AE91B019D}" type="pres">
      <dgm:prSet presAssocID="{71968783-E479-429B-ACB7-B79D64F47A86}" presName="Name0" presStyleCnt="0">
        <dgm:presLayoutVars>
          <dgm:dir/>
          <dgm:resizeHandles val="exact"/>
        </dgm:presLayoutVars>
      </dgm:prSet>
      <dgm:spPr/>
    </dgm:pt>
    <dgm:pt modelId="{3FD9EFD9-73CD-4BF3-9C46-0ED1326DD74D}" type="pres">
      <dgm:prSet presAssocID="{3B981351-57C0-4C28-873D-18577DCDA016}" presName="node" presStyleLbl="node1" presStyleIdx="0" presStyleCnt="2" custScaleX="140154">
        <dgm:presLayoutVars>
          <dgm:bulletEnabled val="1"/>
        </dgm:presLayoutVars>
      </dgm:prSet>
      <dgm:spPr/>
    </dgm:pt>
    <dgm:pt modelId="{03C4F123-B684-436A-A679-98A8A5E6E7CC}" type="pres">
      <dgm:prSet presAssocID="{513DC5E4-A548-40EA-B538-E14A4ACFB176}" presName="sibTrans" presStyleLbl="sibTrans2D1" presStyleIdx="0" presStyleCnt="1" custLinFactNeighborX="-538" custLinFactNeighborY="11493"/>
      <dgm:spPr/>
    </dgm:pt>
    <dgm:pt modelId="{C9D6957E-E89A-4790-8699-9E0D5B82CAC0}" type="pres">
      <dgm:prSet presAssocID="{513DC5E4-A548-40EA-B538-E14A4ACFB176}" presName="connectorText" presStyleLbl="sibTrans2D1" presStyleIdx="0" presStyleCnt="1"/>
      <dgm:spPr/>
    </dgm:pt>
    <dgm:pt modelId="{EFA3B1B9-539E-4AF5-8084-7E1BF626E16D}" type="pres">
      <dgm:prSet presAssocID="{0835AB42-9959-4A98-99EF-4B99603B1057}" presName="node" presStyleLbl="node1" presStyleIdx="1" presStyleCnt="2" custScaleX="143287" custLinFactNeighborX="-12461">
        <dgm:presLayoutVars>
          <dgm:bulletEnabled val="1"/>
        </dgm:presLayoutVars>
      </dgm:prSet>
      <dgm:spPr/>
    </dgm:pt>
  </dgm:ptLst>
  <dgm:cxnLst>
    <dgm:cxn modelId="{61B55600-47E9-44B2-863E-23583B494957}" srcId="{71968783-E479-429B-ACB7-B79D64F47A86}" destId="{3B981351-57C0-4C28-873D-18577DCDA016}" srcOrd="0" destOrd="0" parTransId="{669A8BCB-BFA1-42B4-8EC5-DD012FAC00EA}" sibTransId="{513DC5E4-A548-40EA-B538-E14A4ACFB176}"/>
    <dgm:cxn modelId="{D159851D-99B5-4155-9C9B-C89B769DC1CE}" type="presOf" srcId="{F52A0214-FA37-4455-8E81-ED6DF8CED7EE}" destId="{EFA3B1B9-539E-4AF5-8084-7E1BF626E16D}" srcOrd="0" destOrd="3" presId="urn:microsoft.com/office/officeart/2005/8/layout/process1"/>
    <dgm:cxn modelId="{B334BC32-7A3C-4A32-80E6-FD11511A95E5}" srcId="{0835AB42-9959-4A98-99EF-4B99603B1057}" destId="{6A6D6CF1-8A5A-430D-BE05-09AA54F154FA}" srcOrd="4" destOrd="0" parTransId="{AA5AFB5B-6FCD-43B0-9CA1-0BF3D10F0763}" sibTransId="{C95C65F7-1C90-49AD-8DAD-22FFBF7A5BA6}"/>
    <dgm:cxn modelId="{70B37C33-6180-473B-A84E-76C9648D16D7}" type="presOf" srcId="{AA39FB2D-E3D3-4606-9BBC-024F12F5AEEA}" destId="{EFA3B1B9-539E-4AF5-8084-7E1BF626E16D}" srcOrd="0" destOrd="1" presId="urn:microsoft.com/office/officeart/2005/8/layout/process1"/>
    <dgm:cxn modelId="{AC1A0236-656C-44E5-9342-9A4EBB5ECB4E}" type="presOf" srcId="{71968783-E479-429B-ACB7-B79D64F47A86}" destId="{5028AF73-1D79-40AC-8428-D03AE91B019D}" srcOrd="0" destOrd="0" presId="urn:microsoft.com/office/officeart/2005/8/layout/process1"/>
    <dgm:cxn modelId="{EB83C436-7269-4981-8638-8DA668751377}" type="presOf" srcId="{95F0277C-1931-4C98-B706-5B47BD731C95}" destId="{EFA3B1B9-539E-4AF5-8084-7E1BF626E16D}" srcOrd="0" destOrd="4" presId="urn:microsoft.com/office/officeart/2005/8/layout/process1"/>
    <dgm:cxn modelId="{253B4939-A142-4E2C-A732-C12DF7AF6BA1}" srcId="{0835AB42-9959-4A98-99EF-4B99603B1057}" destId="{95F0277C-1931-4C98-B706-5B47BD731C95}" srcOrd="3" destOrd="0" parTransId="{92E2CF6A-67BF-47A6-9AD1-4C559546281C}" sibTransId="{5DC736AA-53C3-4F58-B619-C0AE3A8D46D1}"/>
    <dgm:cxn modelId="{3D16663C-6D9B-449C-B4D1-85732E6F4DCC}" type="presOf" srcId="{513DC5E4-A548-40EA-B538-E14A4ACFB176}" destId="{C9D6957E-E89A-4790-8699-9E0D5B82CAC0}" srcOrd="1" destOrd="0" presId="urn:microsoft.com/office/officeart/2005/8/layout/process1"/>
    <dgm:cxn modelId="{E42F1A3D-53AF-4325-8EF9-E6E4C49E5390}" type="presOf" srcId="{6A6D6CF1-8A5A-430D-BE05-09AA54F154FA}" destId="{EFA3B1B9-539E-4AF5-8084-7E1BF626E16D}" srcOrd="0" destOrd="5" presId="urn:microsoft.com/office/officeart/2005/8/layout/process1"/>
    <dgm:cxn modelId="{430AAF67-7694-4FEF-A6AB-F918779FE7F3}" type="presOf" srcId="{513DC5E4-A548-40EA-B538-E14A4ACFB176}" destId="{03C4F123-B684-436A-A679-98A8A5E6E7CC}" srcOrd="0" destOrd="0" presId="urn:microsoft.com/office/officeart/2005/8/layout/process1"/>
    <dgm:cxn modelId="{87BDE94A-7CF3-4384-A2B6-1048487F0D9C}" type="presOf" srcId="{AAEAB841-6A2A-49F0-8FCD-22FD8ED376CA}" destId="{3FD9EFD9-73CD-4BF3-9C46-0ED1326DD74D}" srcOrd="0" destOrd="2" presId="urn:microsoft.com/office/officeart/2005/8/layout/process1"/>
    <dgm:cxn modelId="{54C9D96B-CC2B-4E0C-AF74-E938409E3401}" type="presOf" srcId="{623C83C7-B2A7-42CD-AF05-8A7F0C146096}" destId="{3FD9EFD9-73CD-4BF3-9C46-0ED1326DD74D}" srcOrd="0" destOrd="3" presId="urn:microsoft.com/office/officeart/2005/8/layout/process1"/>
    <dgm:cxn modelId="{9D020E70-F5A8-4FAA-B93D-7632D8E7A69F}" srcId="{3B981351-57C0-4C28-873D-18577DCDA016}" destId="{623C83C7-B2A7-42CD-AF05-8A7F0C146096}" srcOrd="2" destOrd="0" parTransId="{E18715F2-75B1-4AD4-9EB3-9797FB11492D}" sibTransId="{D4B29C62-3999-43DF-80AB-B74FF6807B6F}"/>
    <dgm:cxn modelId="{1DEDB073-D9D5-4371-B9BF-618572C58AEC}" type="presOf" srcId="{0835AB42-9959-4A98-99EF-4B99603B1057}" destId="{EFA3B1B9-539E-4AF5-8084-7E1BF626E16D}" srcOrd="0" destOrd="0" presId="urn:microsoft.com/office/officeart/2005/8/layout/process1"/>
    <dgm:cxn modelId="{BB2AC57F-B2D3-4A7A-91F0-09D987C5CEFD}" type="presOf" srcId="{4FDD0435-D95F-40FD-8674-904ACFEB180C}" destId="{3FD9EFD9-73CD-4BF3-9C46-0ED1326DD74D}" srcOrd="0" destOrd="4" presId="urn:microsoft.com/office/officeart/2005/8/layout/process1"/>
    <dgm:cxn modelId="{9B349387-AE96-4468-9E47-2ED1369F4736}" srcId="{71968783-E479-429B-ACB7-B79D64F47A86}" destId="{0835AB42-9959-4A98-99EF-4B99603B1057}" srcOrd="1" destOrd="0" parTransId="{7F576B5F-A105-4537-92C1-E26ACFA8C5BB}" sibTransId="{FE81A4D8-083D-461C-9EF7-6F25A4314F9D}"/>
    <dgm:cxn modelId="{194B1F90-D0F8-4A48-BBAA-E82194E55F07}" type="presOf" srcId="{A66904C0-EAE0-4919-920B-57EB8765A541}" destId="{EFA3B1B9-539E-4AF5-8084-7E1BF626E16D}" srcOrd="0" destOrd="2" presId="urn:microsoft.com/office/officeart/2005/8/layout/process1"/>
    <dgm:cxn modelId="{6DDC7290-4BB5-4695-AE1C-AF717EFEB25D}" srcId="{0835AB42-9959-4A98-99EF-4B99603B1057}" destId="{F52A0214-FA37-4455-8E81-ED6DF8CED7EE}" srcOrd="2" destOrd="0" parTransId="{A588CDCF-1860-4553-8003-A1DFB0D5A376}" sibTransId="{95F98C9E-9FD1-484E-AC26-00016313EEC0}"/>
    <dgm:cxn modelId="{829CB6AD-CA68-4165-97FD-4BA50CD55D37}" srcId="{3B981351-57C0-4C28-873D-18577DCDA016}" destId="{D4DB912C-C34E-4546-9365-C3891A6C3F55}" srcOrd="0" destOrd="0" parTransId="{22E440CE-0B62-4DA0-9EBA-4FC41D209880}" sibTransId="{4C32F726-018F-43B3-BCAA-E2958C00534D}"/>
    <dgm:cxn modelId="{36F881B1-8C3D-4439-AD1D-9617E6C60AA0}" type="presOf" srcId="{D4DB912C-C34E-4546-9365-C3891A6C3F55}" destId="{3FD9EFD9-73CD-4BF3-9C46-0ED1326DD74D}" srcOrd="0" destOrd="1" presId="urn:microsoft.com/office/officeart/2005/8/layout/process1"/>
    <dgm:cxn modelId="{9A1E61C3-A6C2-42C2-BB38-370BB816F3F2}" srcId="{3B981351-57C0-4C28-873D-18577DCDA016}" destId="{AAEAB841-6A2A-49F0-8FCD-22FD8ED376CA}" srcOrd="1" destOrd="0" parTransId="{CB5DED97-2105-4CF4-AF2C-AC2795B7BB7F}" sibTransId="{EDDB4708-7036-4CC7-A8A2-20DAE926522E}"/>
    <dgm:cxn modelId="{A0845ADB-33BB-470D-87BB-0565E9899592}" srcId="{0835AB42-9959-4A98-99EF-4B99603B1057}" destId="{AA39FB2D-E3D3-4606-9BBC-024F12F5AEEA}" srcOrd="0" destOrd="0" parTransId="{0BC7EBDC-A3FF-4885-85AE-609AEE3B4EEC}" sibTransId="{7F3D75D6-8D31-4ED4-A63E-6D8C2A8067E2}"/>
    <dgm:cxn modelId="{0AA172DC-D924-4A81-8131-B5A8C2EB9426}" type="presOf" srcId="{3B981351-57C0-4C28-873D-18577DCDA016}" destId="{3FD9EFD9-73CD-4BF3-9C46-0ED1326DD74D}" srcOrd="0" destOrd="0" presId="urn:microsoft.com/office/officeart/2005/8/layout/process1"/>
    <dgm:cxn modelId="{DC57B8F3-7FBC-48BC-9339-4776002731DD}" srcId="{3B981351-57C0-4C28-873D-18577DCDA016}" destId="{4FDD0435-D95F-40FD-8674-904ACFEB180C}" srcOrd="3" destOrd="0" parTransId="{6536B061-9C23-4913-8A85-3E834542AD53}" sibTransId="{7E602706-6542-44BF-AC9B-D7F7D64C7112}"/>
    <dgm:cxn modelId="{E2F625F7-270B-478C-AE31-DDA1EF9E97AA}" srcId="{0835AB42-9959-4A98-99EF-4B99603B1057}" destId="{A66904C0-EAE0-4919-920B-57EB8765A541}" srcOrd="1" destOrd="0" parTransId="{D7245FD6-3D5A-4236-A686-407205E58427}" sibTransId="{C9E406A1-E5FD-4D6C-BD8A-5C6C8E8993A9}"/>
    <dgm:cxn modelId="{C44FF108-2EED-40A9-B792-9C47B19FF062}" type="presParOf" srcId="{5028AF73-1D79-40AC-8428-D03AE91B019D}" destId="{3FD9EFD9-73CD-4BF3-9C46-0ED1326DD74D}" srcOrd="0" destOrd="0" presId="urn:microsoft.com/office/officeart/2005/8/layout/process1"/>
    <dgm:cxn modelId="{47CD6509-1AE5-4C88-BB23-D1FACA84CA53}" type="presParOf" srcId="{5028AF73-1D79-40AC-8428-D03AE91B019D}" destId="{03C4F123-B684-436A-A679-98A8A5E6E7CC}" srcOrd="1" destOrd="0" presId="urn:microsoft.com/office/officeart/2005/8/layout/process1"/>
    <dgm:cxn modelId="{F823E654-1DDB-41DF-A772-C2E5F8D3EA66}" type="presParOf" srcId="{03C4F123-B684-436A-A679-98A8A5E6E7CC}" destId="{C9D6957E-E89A-4790-8699-9E0D5B82CAC0}" srcOrd="0" destOrd="0" presId="urn:microsoft.com/office/officeart/2005/8/layout/process1"/>
    <dgm:cxn modelId="{B7E7756C-B17F-4528-A9DD-0BAAF2CDE8BF}" type="presParOf" srcId="{5028AF73-1D79-40AC-8428-D03AE91B019D}" destId="{EFA3B1B9-539E-4AF5-8084-7E1BF626E16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A123-1240-45F8-B4DD-967022A0799E}">
      <dsp:nvSpPr>
        <dsp:cNvPr id="0" name=""/>
        <dsp:cNvSpPr/>
      </dsp:nvSpPr>
      <dsp:spPr>
        <a:xfrm rot="10800000">
          <a:off x="1320265" y="1706"/>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1. Rol de Liderazgo Estratégico </a:t>
          </a:r>
          <a:endParaRPr lang="es-CO" sz="1600" kern="1200"/>
        </a:p>
      </dsp:txBody>
      <dsp:txXfrm rot="10800000">
        <a:off x="1500845" y="1706"/>
        <a:ext cx="4344139" cy="722319"/>
      </dsp:txXfrm>
    </dsp:sp>
    <dsp:sp modelId="{5E9D2EF1-32B0-4FFF-974E-A2F64989D4A3}">
      <dsp:nvSpPr>
        <dsp:cNvPr id="0" name=""/>
        <dsp:cNvSpPr/>
      </dsp:nvSpPr>
      <dsp:spPr>
        <a:xfrm>
          <a:off x="959105" y="1706"/>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1E12B-C0F1-4A76-A5CC-94C8AD95ABD3}">
      <dsp:nvSpPr>
        <dsp:cNvPr id="0" name=""/>
        <dsp:cNvSpPr/>
      </dsp:nvSpPr>
      <dsp:spPr>
        <a:xfrm rot="10800000">
          <a:off x="1320265" y="939644"/>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2. Rol Enfoque Hacia la Prevención </a:t>
          </a:r>
          <a:endParaRPr lang="es-CO" sz="1600" kern="1200"/>
        </a:p>
      </dsp:txBody>
      <dsp:txXfrm rot="10800000">
        <a:off x="1500845" y="939644"/>
        <a:ext cx="4344139" cy="722319"/>
      </dsp:txXfrm>
    </dsp:sp>
    <dsp:sp modelId="{ACE319E6-A718-46EA-A1AB-5DDE55531F5A}">
      <dsp:nvSpPr>
        <dsp:cNvPr id="0" name=""/>
        <dsp:cNvSpPr/>
      </dsp:nvSpPr>
      <dsp:spPr>
        <a:xfrm>
          <a:off x="959105" y="939644"/>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92D1BD-E784-464C-92FE-C7646615FBDA}">
      <dsp:nvSpPr>
        <dsp:cNvPr id="0" name=""/>
        <dsp:cNvSpPr/>
      </dsp:nvSpPr>
      <dsp:spPr>
        <a:xfrm rot="10800000">
          <a:off x="1320265" y="1877582"/>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3. Rol Evaluación de la Gestión del Riesgo </a:t>
          </a:r>
          <a:endParaRPr lang="es-CO" sz="1600" kern="1200"/>
        </a:p>
      </dsp:txBody>
      <dsp:txXfrm rot="10800000">
        <a:off x="1500845" y="1877582"/>
        <a:ext cx="4344139" cy="722319"/>
      </dsp:txXfrm>
    </dsp:sp>
    <dsp:sp modelId="{8F4F1805-B2BF-4A1F-A28B-2C25F17A0813}">
      <dsp:nvSpPr>
        <dsp:cNvPr id="0" name=""/>
        <dsp:cNvSpPr/>
      </dsp:nvSpPr>
      <dsp:spPr>
        <a:xfrm>
          <a:off x="959105" y="1877582"/>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A4743B-AD19-43AC-989D-CBE9AA5203AD}">
      <dsp:nvSpPr>
        <dsp:cNvPr id="0" name=""/>
        <dsp:cNvSpPr/>
      </dsp:nvSpPr>
      <dsp:spPr>
        <a:xfrm rot="10800000">
          <a:off x="1320265" y="2815519"/>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4. Rol Evaluación y Seguimiento</a:t>
          </a:r>
          <a:endParaRPr lang="es-CO" sz="1600" kern="1200"/>
        </a:p>
      </dsp:txBody>
      <dsp:txXfrm rot="10800000">
        <a:off x="1500845" y="2815519"/>
        <a:ext cx="4344139" cy="722319"/>
      </dsp:txXfrm>
    </dsp:sp>
    <dsp:sp modelId="{A75648C3-03C1-4434-8B11-C11DCA801039}">
      <dsp:nvSpPr>
        <dsp:cNvPr id="0" name=""/>
        <dsp:cNvSpPr/>
      </dsp:nvSpPr>
      <dsp:spPr>
        <a:xfrm>
          <a:off x="959105" y="2815519"/>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9CE32-8A0E-49C5-BE52-28805A540A3B}">
      <dsp:nvSpPr>
        <dsp:cNvPr id="0" name=""/>
        <dsp:cNvSpPr/>
      </dsp:nvSpPr>
      <dsp:spPr>
        <a:xfrm rot="10800000">
          <a:off x="1320265" y="3753457"/>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5. Rol Relación con Entes Externos</a:t>
          </a:r>
          <a:endParaRPr lang="es-CO" sz="1600" kern="1200"/>
        </a:p>
      </dsp:txBody>
      <dsp:txXfrm rot="10800000">
        <a:off x="1500845" y="3753457"/>
        <a:ext cx="4344139" cy="722319"/>
      </dsp:txXfrm>
    </dsp:sp>
    <dsp:sp modelId="{9FEB14CD-92C9-4232-92BF-13F91BD5DF41}">
      <dsp:nvSpPr>
        <dsp:cNvPr id="0" name=""/>
        <dsp:cNvSpPr/>
      </dsp:nvSpPr>
      <dsp:spPr>
        <a:xfrm>
          <a:off x="959105" y="3753457"/>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6D36-B3E5-4408-BF10-AA18C101A140}">
      <dsp:nvSpPr>
        <dsp:cNvPr id="0" name=""/>
        <dsp:cNvSpPr/>
      </dsp:nvSpPr>
      <dsp:spPr>
        <a:xfrm>
          <a:off x="149714" y="655783"/>
          <a:ext cx="3440458" cy="1075143"/>
        </a:xfrm>
        <a:prstGeom prst="rect">
          <a:avLst/>
        </a:prstGeom>
        <a:solidFill>
          <a:schemeClr val="lt1">
            <a:alpha val="40000"/>
            <a:hueOff val="0"/>
            <a:satOff val="0"/>
            <a:lumOff val="0"/>
            <a:alphaOff val="0"/>
          </a:schemeClr>
        </a:solidFill>
        <a:ln w="38100" cap="flat" cmpd="sng" algn="ctr">
          <a:solidFill>
            <a:srgbClr val="FFFF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823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latin typeface="Verdana" panose="020B0604030504040204" pitchFamily="34" charset="0"/>
              <a:ea typeface="Verdana" panose="020B0604030504040204" pitchFamily="34" charset="0"/>
            </a:rPr>
            <a:t>Rol Liderazgo Estratégico </a:t>
          </a:r>
        </a:p>
      </dsp:txBody>
      <dsp:txXfrm>
        <a:off x="149714" y="655783"/>
        <a:ext cx="3440458" cy="1075143"/>
      </dsp:txXfrm>
    </dsp:sp>
    <dsp:sp modelId="{FF43E14F-1572-4DA6-A2B6-053226650B4E}">
      <dsp:nvSpPr>
        <dsp:cNvPr id="0" name=""/>
        <dsp:cNvSpPr/>
      </dsp:nvSpPr>
      <dsp:spPr>
        <a:xfrm>
          <a:off x="6361" y="500484"/>
          <a:ext cx="752600" cy="1128900"/>
        </a:xfrm>
        <a:prstGeom prst="rect">
          <a:avLst/>
        </a:prstGeom>
        <a:blipFill rotWithShape="1">
          <a:blip xmlns:r="http://schemas.openxmlformats.org/officeDocument/2006/relationships" r:embed="rId1">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81000" r="-8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0629D-B5DA-4C31-9DD1-A6FD103692E7}">
      <dsp:nvSpPr>
        <dsp:cNvPr id="0" name=""/>
        <dsp:cNvSpPr/>
      </dsp:nvSpPr>
      <dsp:spPr>
        <a:xfrm>
          <a:off x="3852394" y="669178"/>
          <a:ext cx="3340251" cy="1043828"/>
        </a:xfrm>
        <a:prstGeom prst="rect">
          <a:avLst/>
        </a:prstGeom>
        <a:solidFill>
          <a:schemeClr val="lt1">
            <a:alpha val="40000"/>
            <a:hueOff val="0"/>
            <a:satOff val="0"/>
            <a:lumOff val="0"/>
            <a:alphaOff val="0"/>
          </a:schemeClr>
        </a:solidFill>
        <a:ln w="38100" cap="flat" cmpd="sng" algn="ctr">
          <a:solidFill>
            <a:schemeClr val="accent1">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702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latin typeface="Verdana" panose="020B0604030504040204" pitchFamily="34" charset="0"/>
              <a:ea typeface="Verdana" panose="020B0604030504040204" pitchFamily="34" charset="0"/>
            </a:rPr>
            <a:t>Rol Enfoque Hacia la Prevención </a:t>
          </a:r>
        </a:p>
      </dsp:txBody>
      <dsp:txXfrm>
        <a:off x="3852394" y="669178"/>
        <a:ext cx="3340251" cy="1043828"/>
      </dsp:txXfrm>
    </dsp:sp>
    <dsp:sp modelId="{FCA7C8AE-85AA-49FB-884D-7B3043154A0F}">
      <dsp:nvSpPr>
        <dsp:cNvPr id="0" name=""/>
        <dsp:cNvSpPr/>
      </dsp:nvSpPr>
      <dsp:spPr>
        <a:xfrm>
          <a:off x="3713216" y="518403"/>
          <a:ext cx="730679" cy="1096019"/>
        </a:xfrm>
        <a:prstGeom prst="rect">
          <a:avLst/>
        </a:prstGeom>
        <a:blipFill rotWithShape="1">
          <a:blip xmlns:r="http://schemas.openxmlformats.org/officeDocument/2006/relationships" r:embed="rId2">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EEC13D-4D60-4D65-9F87-3587E757CEDD}">
      <dsp:nvSpPr>
        <dsp:cNvPr id="0" name=""/>
        <dsp:cNvSpPr/>
      </dsp:nvSpPr>
      <dsp:spPr>
        <a:xfrm>
          <a:off x="7459041" y="655783"/>
          <a:ext cx="3440458" cy="1075143"/>
        </a:xfrm>
        <a:prstGeom prst="rect">
          <a:avLst/>
        </a:prstGeom>
        <a:solidFill>
          <a:schemeClr val="lt1">
            <a:alpha val="40000"/>
            <a:hueOff val="0"/>
            <a:satOff val="0"/>
            <a:lumOff val="0"/>
            <a:alphaOff val="0"/>
          </a:schemeClr>
        </a:solidFill>
        <a:ln w="38100" cap="flat" cmpd="sng" algn="ctr">
          <a:solidFill>
            <a:srgbClr val="00B05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823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latin typeface="Verdana" panose="020B0604030504040204" pitchFamily="34" charset="0"/>
              <a:ea typeface="Verdana" panose="020B0604030504040204" pitchFamily="34" charset="0"/>
            </a:rPr>
            <a:t>Rol Evaluación Gestión del Riesgo </a:t>
          </a:r>
        </a:p>
      </dsp:txBody>
      <dsp:txXfrm>
        <a:off x="7459041" y="655783"/>
        <a:ext cx="3440458" cy="1075143"/>
      </dsp:txXfrm>
    </dsp:sp>
    <dsp:sp modelId="{C2830467-16A0-4CC1-BD09-DBA9B6CEA81A}">
      <dsp:nvSpPr>
        <dsp:cNvPr id="0" name=""/>
        <dsp:cNvSpPr/>
      </dsp:nvSpPr>
      <dsp:spPr>
        <a:xfrm>
          <a:off x="7315689" y="500484"/>
          <a:ext cx="752600" cy="1128900"/>
        </a:xfrm>
        <a:prstGeom prst="rect">
          <a:avLst/>
        </a:prstGeom>
        <a:blipFill rotWithShape="1">
          <a:blip xmlns:r="http://schemas.openxmlformats.org/officeDocument/2006/relationships" r:embed="rId3">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4DB8E3-736D-4A67-8AFA-B73FA2856FCC}">
      <dsp:nvSpPr>
        <dsp:cNvPr id="0" name=""/>
        <dsp:cNvSpPr/>
      </dsp:nvSpPr>
      <dsp:spPr>
        <a:xfrm>
          <a:off x="1950950" y="2009269"/>
          <a:ext cx="3440458" cy="1075143"/>
        </a:xfrm>
        <a:prstGeom prst="rect">
          <a:avLst/>
        </a:prstGeom>
        <a:solidFill>
          <a:schemeClr val="lt1">
            <a:alpha val="40000"/>
            <a:hueOff val="0"/>
            <a:satOff val="0"/>
            <a:lumOff val="0"/>
            <a:alphaOff val="0"/>
          </a:schemeClr>
        </a:solidFill>
        <a:ln w="38100" cap="flat" cmpd="sng" algn="ctr">
          <a:solidFill>
            <a:srgbClr val="FD0BF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823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latin typeface="Verdana" panose="020B0604030504040204" pitchFamily="34" charset="0"/>
              <a:ea typeface="Verdana" panose="020B0604030504040204" pitchFamily="34" charset="0"/>
            </a:rPr>
            <a:t>Rol Evaluación y Seguimiento </a:t>
          </a:r>
        </a:p>
      </dsp:txBody>
      <dsp:txXfrm>
        <a:off x="1950950" y="2009269"/>
        <a:ext cx="3440458" cy="1075143"/>
      </dsp:txXfrm>
    </dsp:sp>
    <dsp:sp modelId="{DAAC7161-FA78-4EFA-A747-100BF2C24C32}">
      <dsp:nvSpPr>
        <dsp:cNvPr id="0" name=""/>
        <dsp:cNvSpPr/>
      </dsp:nvSpPr>
      <dsp:spPr>
        <a:xfrm>
          <a:off x="1807597" y="1853970"/>
          <a:ext cx="752600" cy="1128900"/>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1E7067-955B-4839-9122-7AE29D733AF2}">
      <dsp:nvSpPr>
        <dsp:cNvPr id="0" name=""/>
        <dsp:cNvSpPr/>
      </dsp:nvSpPr>
      <dsp:spPr>
        <a:xfrm>
          <a:off x="5657805" y="2009269"/>
          <a:ext cx="3440458" cy="1075143"/>
        </a:xfrm>
        <a:prstGeom prst="rect">
          <a:avLst/>
        </a:prstGeom>
        <a:solidFill>
          <a:schemeClr val="lt1">
            <a:alpha val="40000"/>
            <a:hueOff val="0"/>
            <a:satOff val="0"/>
            <a:lumOff val="0"/>
            <a:alphaOff val="0"/>
          </a:schemeClr>
        </a:solidFill>
        <a:ln w="38100" cap="flat" cmpd="sng" algn="ctr">
          <a:solidFill>
            <a:schemeClr val="accent5">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823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latin typeface="Verdana" panose="020B0604030504040204" pitchFamily="34" charset="0"/>
              <a:ea typeface="Verdana" panose="020B0604030504040204" pitchFamily="34" charset="0"/>
            </a:rPr>
            <a:t>Rol Relación con Entes Externos de Control  </a:t>
          </a:r>
        </a:p>
      </dsp:txBody>
      <dsp:txXfrm>
        <a:off x="5657805" y="2009269"/>
        <a:ext cx="3440458" cy="1075143"/>
      </dsp:txXfrm>
    </dsp:sp>
    <dsp:sp modelId="{79B1F805-D57F-49BD-A385-25FBC639FA2D}">
      <dsp:nvSpPr>
        <dsp:cNvPr id="0" name=""/>
        <dsp:cNvSpPr/>
      </dsp:nvSpPr>
      <dsp:spPr>
        <a:xfrm>
          <a:off x="5514453" y="1853970"/>
          <a:ext cx="752600" cy="1128900"/>
        </a:xfrm>
        <a:prstGeom prst="rect">
          <a:avLst/>
        </a:prstGeom>
        <a:blipFill rotWithShape="1">
          <a:blip xmlns:r="http://schemas.openxmlformats.org/officeDocument/2006/relationships" r:embed="rId5">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277000" r="-27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A123-1240-45F8-B4DD-967022A0799E}">
      <dsp:nvSpPr>
        <dsp:cNvPr id="0" name=""/>
        <dsp:cNvSpPr/>
      </dsp:nvSpPr>
      <dsp:spPr>
        <a:xfrm rot="10800000">
          <a:off x="1320265" y="1706"/>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1. Rol de Liderazgo Estratégico </a:t>
          </a:r>
          <a:endParaRPr lang="es-CO" sz="1600" kern="1200"/>
        </a:p>
      </dsp:txBody>
      <dsp:txXfrm rot="10800000">
        <a:off x="1500845" y="1706"/>
        <a:ext cx="4344139" cy="722319"/>
      </dsp:txXfrm>
    </dsp:sp>
    <dsp:sp modelId="{5E9D2EF1-32B0-4FFF-974E-A2F64989D4A3}">
      <dsp:nvSpPr>
        <dsp:cNvPr id="0" name=""/>
        <dsp:cNvSpPr/>
      </dsp:nvSpPr>
      <dsp:spPr>
        <a:xfrm>
          <a:off x="959105" y="1706"/>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1E12B-C0F1-4A76-A5CC-94C8AD95ABD3}">
      <dsp:nvSpPr>
        <dsp:cNvPr id="0" name=""/>
        <dsp:cNvSpPr/>
      </dsp:nvSpPr>
      <dsp:spPr>
        <a:xfrm rot="10800000">
          <a:off x="1320265" y="939644"/>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2. Rol Enfoque Hacia la Prevención </a:t>
          </a:r>
          <a:endParaRPr lang="es-CO" sz="1600" kern="1200"/>
        </a:p>
      </dsp:txBody>
      <dsp:txXfrm rot="10800000">
        <a:off x="1500845" y="939644"/>
        <a:ext cx="4344139" cy="722319"/>
      </dsp:txXfrm>
    </dsp:sp>
    <dsp:sp modelId="{ACE319E6-A718-46EA-A1AB-5DDE55531F5A}">
      <dsp:nvSpPr>
        <dsp:cNvPr id="0" name=""/>
        <dsp:cNvSpPr/>
      </dsp:nvSpPr>
      <dsp:spPr>
        <a:xfrm>
          <a:off x="959105" y="939644"/>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92D1BD-E784-464C-92FE-C7646615FBDA}">
      <dsp:nvSpPr>
        <dsp:cNvPr id="0" name=""/>
        <dsp:cNvSpPr/>
      </dsp:nvSpPr>
      <dsp:spPr>
        <a:xfrm rot="10800000">
          <a:off x="1320265" y="1877582"/>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3. Rol Evaluación de la Gestión del Riesgo </a:t>
          </a:r>
          <a:endParaRPr lang="es-CO" sz="1600" kern="1200"/>
        </a:p>
      </dsp:txBody>
      <dsp:txXfrm rot="10800000">
        <a:off x="1500845" y="1877582"/>
        <a:ext cx="4344139" cy="722319"/>
      </dsp:txXfrm>
    </dsp:sp>
    <dsp:sp modelId="{8F4F1805-B2BF-4A1F-A28B-2C25F17A0813}">
      <dsp:nvSpPr>
        <dsp:cNvPr id="0" name=""/>
        <dsp:cNvSpPr/>
      </dsp:nvSpPr>
      <dsp:spPr>
        <a:xfrm>
          <a:off x="959105" y="1877582"/>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A4743B-AD19-43AC-989D-CBE9AA5203AD}">
      <dsp:nvSpPr>
        <dsp:cNvPr id="0" name=""/>
        <dsp:cNvSpPr/>
      </dsp:nvSpPr>
      <dsp:spPr>
        <a:xfrm rot="10800000">
          <a:off x="1320265" y="2815519"/>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45720" rIns="85344" bIns="45720" numCol="1" spcCol="1270" anchor="ctr" anchorCtr="0">
          <a:noAutofit/>
        </a:bodyPr>
        <a:lstStyle/>
        <a:p>
          <a:pPr marL="0" lvl="0" indent="0" algn="l" defTabSz="533400">
            <a:lnSpc>
              <a:spcPct val="90000"/>
            </a:lnSpc>
            <a:spcBef>
              <a:spcPct val="0"/>
            </a:spcBef>
            <a:spcAft>
              <a:spcPct val="35000"/>
            </a:spcAft>
            <a:buNone/>
          </a:pPr>
          <a:r>
            <a:rPr lang="es-MX" sz="1200" kern="1200"/>
            <a:t>4. Rol Evaluación y Seguimiento así: </a:t>
          </a:r>
          <a:br>
            <a:rPr lang="es-MX" sz="1200" kern="1200"/>
          </a:br>
          <a:r>
            <a:rPr lang="es-MX" sz="1200" kern="1200"/>
            <a:t>Por disposición normativa: 95</a:t>
          </a:r>
          <a:br>
            <a:rPr lang="es-MX" sz="1200" kern="1200"/>
          </a:br>
          <a:r>
            <a:rPr lang="es-MX" sz="1200" kern="1200"/>
            <a:t>Seguimiento: 24</a:t>
          </a:r>
          <a:br>
            <a:rPr lang="es-MX" sz="1200" kern="1200"/>
          </a:br>
          <a:r>
            <a:rPr lang="es-MX" sz="1200" kern="1200"/>
            <a:t>Auditoría: 42</a:t>
          </a:r>
          <a:endParaRPr lang="es-CO" sz="1200" kern="1200"/>
        </a:p>
      </dsp:txBody>
      <dsp:txXfrm rot="10800000">
        <a:off x="1500845" y="2815519"/>
        <a:ext cx="4344139" cy="722319"/>
      </dsp:txXfrm>
    </dsp:sp>
    <dsp:sp modelId="{A75648C3-03C1-4434-8B11-C11DCA801039}">
      <dsp:nvSpPr>
        <dsp:cNvPr id="0" name=""/>
        <dsp:cNvSpPr/>
      </dsp:nvSpPr>
      <dsp:spPr>
        <a:xfrm>
          <a:off x="959105" y="2815519"/>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9CE32-8A0E-49C5-BE52-28805A540A3B}">
      <dsp:nvSpPr>
        <dsp:cNvPr id="0" name=""/>
        <dsp:cNvSpPr/>
      </dsp:nvSpPr>
      <dsp:spPr>
        <a:xfrm rot="10800000">
          <a:off x="1320265" y="3753457"/>
          <a:ext cx="4524719" cy="72231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523"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a:t>5. Rol Relación con Entes Externos</a:t>
          </a:r>
          <a:endParaRPr lang="es-CO" sz="1600" kern="1200"/>
        </a:p>
      </dsp:txBody>
      <dsp:txXfrm rot="10800000">
        <a:off x="1500845" y="3753457"/>
        <a:ext cx="4344139" cy="722319"/>
      </dsp:txXfrm>
    </dsp:sp>
    <dsp:sp modelId="{9FEB14CD-92C9-4232-92BF-13F91BD5DF41}">
      <dsp:nvSpPr>
        <dsp:cNvPr id="0" name=""/>
        <dsp:cNvSpPr/>
      </dsp:nvSpPr>
      <dsp:spPr>
        <a:xfrm>
          <a:off x="959105" y="3753457"/>
          <a:ext cx="722319" cy="722319"/>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8385C-5CE1-45AE-B442-422D3503BF23}">
      <dsp:nvSpPr>
        <dsp:cNvPr id="0" name=""/>
        <dsp:cNvSpPr/>
      </dsp:nvSpPr>
      <dsp:spPr>
        <a:xfrm>
          <a:off x="363155" y="0"/>
          <a:ext cx="4115757" cy="203773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D443F-35EA-448C-A03D-A8B508EFA96A}">
      <dsp:nvSpPr>
        <dsp:cNvPr id="0" name=""/>
        <dsp:cNvSpPr/>
      </dsp:nvSpPr>
      <dsp:spPr>
        <a:xfrm>
          <a:off x="1533" y="611319"/>
          <a:ext cx="1557439" cy="8150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latin typeface="Verdana"/>
              <a:ea typeface="Verdana"/>
            </a:rPr>
            <a:t>Programación</a:t>
          </a:r>
        </a:p>
      </dsp:txBody>
      <dsp:txXfrm>
        <a:off x="41323" y="651109"/>
        <a:ext cx="1477859" cy="735512"/>
      </dsp:txXfrm>
    </dsp:sp>
    <dsp:sp modelId="{21E922DF-3F7F-4B98-AEFA-B84B52FE260A}">
      <dsp:nvSpPr>
        <dsp:cNvPr id="0" name=""/>
        <dsp:cNvSpPr/>
      </dsp:nvSpPr>
      <dsp:spPr>
        <a:xfrm>
          <a:off x="1642314" y="611319"/>
          <a:ext cx="1557439" cy="81509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a:latin typeface="Verdana"/>
              <a:ea typeface="Verdana"/>
            </a:rPr>
            <a:t>Ejecución</a:t>
          </a:r>
        </a:p>
      </dsp:txBody>
      <dsp:txXfrm>
        <a:off x="1682104" y="651109"/>
        <a:ext cx="1477859" cy="735512"/>
      </dsp:txXfrm>
    </dsp:sp>
    <dsp:sp modelId="{B5B82091-7BDD-4D61-B64C-EF14B6C721D7}">
      <dsp:nvSpPr>
        <dsp:cNvPr id="0" name=""/>
        <dsp:cNvSpPr/>
      </dsp:nvSpPr>
      <dsp:spPr>
        <a:xfrm>
          <a:off x="3283095" y="611319"/>
          <a:ext cx="1557439" cy="81509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a:latin typeface="Verdana"/>
              <a:ea typeface="Verdana"/>
            </a:rPr>
            <a:t>Seguimiento</a:t>
          </a:r>
        </a:p>
      </dsp:txBody>
      <dsp:txXfrm>
        <a:off x="3322885" y="651109"/>
        <a:ext cx="1477859" cy="7355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766C9-AC58-48C6-BE21-EF2938225D32}">
      <dsp:nvSpPr>
        <dsp:cNvPr id="0" name=""/>
        <dsp:cNvSpPr/>
      </dsp:nvSpPr>
      <dsp:spPr>
        <a:xfrm>
          <a:off x="0" y="628273"/>
          <a:ext cx="5706039" cy="22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87AE70-19A3-41D0-B79D-B7E598C726CE}">
      <dsp:nvSpPr>
        <dsp:cNvPr id="0" name=""/>
        <dsp:cNvSpPr/>
      </dsp:nvSpPr>
      <dsp:spPr>
        <a:xfrm>
          <a:off x="285023" y="10676"/>
          <a:ext cx="4436366" cy="7504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972" tIns="0" rIns="150972" bIns="0" numCol="1" spcCol="1270" anchor="ctr" anchorCtr="0">
          <a:noAutofit/>
        </a:bodyPr>
        <a:lstStyle/>
        <a:p>
          <a:pPr marL="0" lvl="0" indent="0" algn="l" defTabSz="622300">
            <a:lnSpc>
              <a:spcPct val="90000"/>
            </a:lnSpc>
            <a:spcBef>
              <a:spcPct val="0"/>
            </a:spcBef>
            <a:spcAft>
              <a:spcPct val="35000"/>
            </a:spcAft>
            <a:buNone/>
          </a:pPr>
          <a:r>
            <a:rPr lang="es-CO" sz="1400" b="0" kern="1200">
              <a:solidFill>
                <a:schemeClr val="bg1"/>
              </a:solidFill>
              <a:latin typeface="Verdana"/>
              <a:ea typeface="Verdana"/>
            </a:rPr>
            <a:t>Informes por disposición normativa y/o seguimiento.</a:t>
          </a:r>
        </a:p>
      </dsp:txBody>
      <dsp:txXfrm>
        <a:off x="321656" y="47309"/>
        <a:ext cx="4363100" cy="677171"/>
      </dsp:txXfrm>
    </dsp:sp>
    <dsp:sp modelId="{DD5002D6-FBA7-4096-BB0D-405711F89FF1}">
      <dsp:nvSpPr>
        <dsp:cNvPr id="0" name=""/>
        <dsp:cNvSpPr/>
      </dsp:nvSpPr>
      <dsp:spPr>
        <a:xfrm>
          <a:off x="0" y="1521270"/>
          <a:ext cx="5706039" cy="22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5DC53-A807-4ADD-BE76-03E247BF83E8}">
      <dsp:nvSpPr>
        <dsp:cNvPr id="0" name=""/>
        <dsp:cNvSpPr/>
      </dsp:nvSpPr>
      <dsp:spPr>
        <a:xfrm>
          <a:off x="285023" y="903673"/>
          <a:ext cx="4436366" cy="7504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972" tIns="0" rIns="150972" bIns="0" numCol="1" spcCol="1270" anchor="ctr" anchorCtr="0">
          <a:noAutofit/>
        </a:bodyPr>
        <a:lstStyle/>
        <a:p>
          <a:pPr marL="0" lvl="0" indent="0" algn="l" defTabSz="622300">
            <a:lnSpc>
              <a:spcPct val="90000"/>
            </a:lnSpc>
            <a:spcBef>
              <a:spcPct val="0"/>
            </a:spcBef>
            <a:spcAft>
              <a:spcPct val="35000"/>
            </a:spcAft>
            <a:buNone/>
          </a:pPr>
          <a:r>
            <a:rPr lang="es-CO" sz="1400" b="0" kern="1200">
              <a:solidFill>
                <a:schemeClr val="tx1"/>
              </a:solidFill>
              <a:latin typeface="Verdana"/>
              <a:ea typeface="Verdana"/>
            </a:rPr>
            <a:t>Seguimiento PM de la Contraloría</a:t>
          </a:r>
        </a:p>
      </dsp:txBody>
      <dsp:txXfrm>
        <a:off x="321656" y="940306"/>
        <a:ext cx="4363100" cy="677171"/>
      </dsp:txXfrm>
    </dsp:sp>
    <dsp:sp modelId="{F482C827-19B2-4ABB-9821-3C2BE828642F}">
      <dsp:nvSpPr>
        <dsp:cNvPr id="0" name=""/>
        <dsp:cNvSpPr/>
      </dsp:nvSpPr>
      <dsp:spPr>
        <a:xfrm>
          <a:off x="0" y="2414267"/>
          <a:ext cx="5706039" cy="22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41746A-A4D4-4B4D-B1EC-D4ECBDCBC4F3}">
      <dsp:nvSpPr>
        <dsp:cNvPr id="0" name=""/>
        <dsp:cNvSpPr/>
      </dsp:nvSpPr>
      <dsp:spPr>
        <a:xfrm>
          <a:off x="285023" y="1796670"/>
          <a:ext cx="4436366" cy="7504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972" tIns="0" rIns="150972" bIns="0" numCol="1" spcCol="1270" anchor="ctr" anchorCtr="0">
          <a:noAutofit/>
        </a:bodyPr>
        <a:lstStyle/>
        <a:p>
          <a:pPr marL="0" lvl="0" indent="0" algn="l" defTabSz="622300">
            <a:lnSpc>
              <a:spcPct val="90000"/>
            </a:lnSpc>
            <a:spcBef>
              <a:spcPct val="0"/>
            </a:spcBef>
            <a:spcAft>
              <a:spcPct val="35000"/>
            </a:spcAft>
            <a:buNone/>
          </a:pPr>
          <a:r>
            <a:rPr lang="es-CO" sz="1400" b="0" kern="1200">
              <a:solidFill>
                <a:schemeClr val="tx1"/>
              </a:solidFill>
              <a:latin typeface="Verdana"/>
              <a:ea typeface="Verdana"/>
            </a:rPr>
            <a:t>Auditoria entes de Control</a:t>
          </a:r>
        </a:p>
      </dsp:txBody>
      <dsp:txXfrm>
        <a:off x="321656" y="1833303"/>
        <a:ext cx="4363100" cy="677171"/>
      </dsp:txXfrm>
    </dsp:sp>
    <dsp:sp modelId="{42AE8CBC-A420-447F-BE08-AA7C56182DC4}">
      <dsp:nvSpPr>
        <dsp:cNvPr id="0" name=""/>
        <dsp:cNvSpPr/>
      </dsp:nvSpPr>
      <dsp:spPr>
        <a:xfrm>
          <a:off x="0" y="3307264"/>
          <a:ext cx="5706039" cy="22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3E1F0-7D01-495E-BD99-FCCA19A8CEED}">
      <dsp:nvSpPr>
        <dsp:cNvPr id="0" name=""/>
        <dsp:cNvSpPr/>
      </dsp:nvSpPr>
      <dsp:spPr>
        <a:xfrm>
          <a:off x="285023" y="2689667"/>
          <a:ext cx="4436366" cy="750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972" tIns="0" rIns="150972" bIns="0" numCol="1" spcCol="1270" anchor="ctr" anchorCtr="0">
          <a:noAutofit/>
        </a:bodyPr>
        <a:lstStyle/>
        <a:p>
          <a:pPr marL="0" lvl="0" indent="0" algn="l" defTabSz="622300">
            <a:lnSpc>
              <a:spcPct val="90000"/>
            </a:lnSpc>
            <a:spcBef>
              <a:spcPct val="0"/>
            </a:spcBef>
            <a:spcAft>
              <a:spcPct val="35000"/>
            </a:spcAft>
            <a:buNone/>
          </a:pPr>
          <a:r>
            <a:rPr lang="es-CO" sz="1400" b="0" kern="1200">
              <a:solidFill>
                <a:schemeClr val="tx1"/>
              </a:solidFill>
              <a:latin typeface="Verdana"/>
              <a:ea typeface="Verdana"/>
            </a:rPr>
            <a:t>Requerimientos de la Alta Dirección</a:t>
          </a:r>
        </a:p>
      </dsp:txBody>
      <dsp:txXfrm>
        <a:off x="321656" y="2726300"/>
        <a:ext cx="4363100" cy="677171"/>
      </dsp:txXfrm>
    </dsp:sp>
    <dsp:sp modelId="{DC04082B-770E-4B55-84F6-CFF50A164D22}">
      <dsp:nvSpPr>
        <dsp:cNvPr id="0" name=""/>
        <dsp:cNvSpPr/>
      </dsp:nvSpPr>
      <dsp:spPr>
        <a:xfrm>
          <a:off x="0" y="4200261"/>
          <a:ext cx="5706039" cy="226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F80F93-3954-4D4C-9317-40048F4AE826}">
      <dsp:nvSpPr>
        <dsp:cNvPr id="0" name=""/>
        <dsp:cNvSpPr/>
      </dsp:nvSpPr>
      <dsp:spPr>
        <a:xfrm>
          <a:off x="285023" y="3582664"/>
          <a:ext cx="4436366" cy="7504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972" tIns="0" rIns="150972" bIns="0" numCol="1" spcCol="1270" anchor="ctr" anchorCtr="0">
          <a:noAutofit/>
        </a:bodyPr>
        <a:lstStyle/>
        <a:p>
          <a:pPr marL="0" lvl="0" indent="0" algn="l" defTabSz="622300">
            <a:lnSpc>
              <a:spcPct val="90000"/>
            </a:lnSpc>
            <a:spcBef>
              <a:spcPct val="0"/>
            </a:spcBef>
            <a:spcAft>
              <a:spcPct val="35000"/>
            </a:spcAft>
            <a:buNone/>
          </a:pPr>
          <a:r>
            <a:rPr lang="es-CO" sz="1400" b="0" kern="1200">
              <a:solidFill>
                <a:schemeClr val="bg1"/>
              </a:solidFill>
              <a:latin typeface="Verdana"/>
              <a:ea typeface="Verdana"/>
            </a:rPr>
            <a:t>Procesos (Procedimientos, sistemas de gestión, sistemas informáticos, comités, planes, programas y proyectos)</a:t>
          </a:r>
        </a:p>
      </dsp:txBody>
      <dsp:txXfrm>
        <a:off x="321656" y="3619297"/>
        <a:ext cx="4363100" cy="677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8385C-5CE1-45AE-B442-422D3503BF23}">
      <dsp:nvSpPr>
        <dsp:cNvPr id="0" name=""/>
        <dsp:cNvSpPr/>
      </dsp:nvSpPr>
      <dsp:spPr>
        <a:xfrm>
          <a:off x="363155" y="0"/>
          <a:ext cx="4115757" cy="203773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86A78-C6EE-4235-B897-C90883A8315D}">
      <dsp:nvSpPr>
        <dsp:cNvPr id="0" name=""/>
        <dsp:cNvSpPr/>
      </dsp:nvSpPr>
      <dsp:spPr>
        <a:xfrm>
          <a:off x="2334" y="611319"/>
          <a:ext cx="1496773" cy="8150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latin typeface="Verdana" panose="020B0604030504040204" pitchFamily="34" charset="0"/>
              <a:ea typeface="Verdana" panose="020B0604030504040204" pitchFamily="34" charset="0"/>
            </a:rPr>
            <a:t>Ejecutado a noviembre: 345 entregables</a:t>
          </a:r>
          <a:br>
            <a:rPr lang="es-MX" sz="1200" kern="1200">
              <a:latin typeface="Verdana" panose="020B0604030504040204" pitchFamily="34" charset="0"/>
              <a:ea typeface="Verdana" panose="020B0604030504040204" pitchFamily="34" charset="0"/>
            </a:rPr>
          </a:br>
          <a:r>
            <a:rPr lang="es-MX" sz="1200" kern="1200">
              <a:latin typeface="Verdana" panose="020B0604030504040204" pitchFamily="34" charset="0"/>
              <a:ea typeface="Verdana" panose="020B0604030504040204" pitchFamily="34" charset="0"/>
            </a:rPr>
            <a:t>97%</a:t>
          </a:r>
          <a:endParaRPr lang="es-CO" sz="1200" kern="1200">
            <a:latin typeface="Verdana" panose="020B0604030504040204" pitchFamily="34" charset="0"/>
            <a:ea typeface="Verdana" panose="020B0604030504040204" pitchFamily="34" charset="0"/>
          </a:endParaRPr>
        </a:p>
      </dsp:txBody>
      <dsp:txXfrm>
        <a:off x="42124" y="651109"/>
        <a:ext cx="1417193" cy="735512"/>
      </dsp:txXfrm>
    </dsp:sp>
    <dsp:sp modelId="{EC78CEF8-AF3E-4B11-9D7B-DACCC8E061D5}">
      <dsp:nvSpPr>
        <dsp:cNvPr id="0" name=""/>
        <dsp:cNvSpPr/>
      </dsp:nvSpPr>
      <dsp:spPr>
        <a:xfrm>
          <a:off x="1672647" y="611319"/>
          <a:ext cx="1496773" cy="81509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latin typeface="Verdana" panose="020B0604030504040204" pitchFamily="34" charset="0"/>
              <a:ea typeface="Verdana" panose="020B0604030504040204" pitchFamily="34" charset="0"/>
            </a:rPr>
            <a:t>Pendientes por ejecutar:</a:t>
          </a:r>
          <a:br>
            <a:rPr lang="es-MX" sz="1200" kern="1200">
              <a:latin typeface="Verdana" panose="020B0604030504040204" pitchFamily="34" charset="0"/>
              <a:ea typeface="Verdana" panose="020B0604030504040204" pitchFamily="34" charset="0"/>
            </a:rPr>
          </a:br>
          <a:r>
            <a:rPr lang="es-MX" sz="1200" kern="1200">
              <a:latin typeface="Verdana" panose="020B0604030504040204" pitchFamily="34" charset="0"/>
              <a:ea typeface="Verdana" panose="020B0604030504040204" pitchFamily="34" charset="0"/>
            </a:rPr>
            <a:t>    3%	</a:t>
          </a:r>
          <a:endParaRPr lang="es-CO" sz="1200" kern="1200">
            <a:latin typeface="Verdana" panose="020B0604030504040204" pitchFamily="34" charset="0"/>
            <a:ea typeface="Verdana" panose="020B0604030504040204" pitchFamily="34" charset="0"/>
          </a:endParaRPr>
        </a:p>
      </dsp:txBody>
      <dsp:txXfrm>
        <a:off x="1712437" y="651109"/>
        <a:ext cx="1417193" cy="735512"/>
      </dsp:txXfrm>
    </dsp:sp>
    <dsp:sp modelId="{30FD443F-35EA-448C-A03D-A8B508EFA96A}">
      <dsp:nvSpPr>
        <dsp:cNvPr id="0" name=""/>
        <dsp:cNvSpPr/>
      </dsp:nvSpPr>
      <dsp:spPr>
        <a:xfrm>
          <a:off x="3342959" y="611319"/>
          <a:ext cx="1496773" cy="81509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latin typeface="Verdana" panose="020B0604030504040204" pitchFamily="34" charset="0"/>
              <a:ea typeface="Verdana" panose="020B0604030504040204" pitchFamily="34" charset="0"/>
            </a:rPr>
            <a:t>Para un total de 356 entregables</a:t>
          </a:r>
          <a:br>
            <a:rPr lang="es-MX" sz="1200" kern="1200">
              <a:latin typeface="Verdana" panose="020B0604030504040204" pitchFamily="34" charset="0"/>
              <a:ea typeface="Verdana" panose="020B0604030504040204" pitchFamily="34" charset="0"/>
            </a:rPr>
          </a:br>
          <a:r>
            <a:rPr lang="es-MX" sz="1200" kern="1200">
              <a:latin typeface="Verdana" panose="020B0604030504040204" pitchFamily="34" charset="0"/>
              <a:ea typeface="Verdana" panose="020B0604030504040204" pitchFamily="34" charset="0"/>
            </a:rPr>
            <a:t>100%</a:t>
          </a:r>
          <a:endParaRPr lang="es-CO" sz="1200" kern="1200">
            <a:latin typeface="Verdana" panose="020B0604030504040204" pitchFamily="34" charset="0"/>
            <a:ea typeface="Verdana" panose="020B0604030504040204" pitchFamily="34" charset="0"/>
          </a:endParaRPr>
        </a:p>
      </dsp:txBody>
      <dsp:txXfrm>
        <a:off x="3382749" y="651109"/>
        <a:ext cx="1417193" cy="735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14C99-A784-476E-A485-A757D58916ED}">
      <dsp:nvSpPr>
        <dsp:cNvPr id="0" name=""/>
        <dsp:cNvSpPr/>
      </dsp:nvSpPr>
      <dsp:spPr>
        <a:xfrm rot="5400000">
          <a:off x="-203053" y="203829"/>
          <a:ext cx="1353691" cy="947583"/>
        </a:xfrm>
        <a:prstGeom prst="chevron">
          <a:avLst/>
        </a:prstGeom>
        <a:solidFill>
          <a:schemeClr val="accent5"/>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s-ES" sz="900" b="0" kern="1200"/>
            <a:t>Ene- Feb-Marzo- Abril</a:t>
          </a:r>
          <a:r>
            <a:rPr lang="es-ES" sz="900" b="0" kern="1200">
              <a:latin typeface="Helvetica"/>
            </a:rPr>
            <a:t> </a:t>
          </a:r>
          <a:br>
            <a:rPr lang="es-ES" sz="900" b="0" kern="1200">
              <a:latin typeface="Helvetica"/>
            </a:rPr>
          </a:br>
          <a:r>
            <a:rPr lang="es-ES" sz="900" b="1" kern="1200">
              <a:latin typeface="Helvetica"/>
            </a:rPr>
            <a:t>35 = 30% </a:t>
          </a:r>
          <a:endParaRPr lang="es-ES" sz="900" b="1" kern="1200"/>
        </a:p>
      </dsp:txBody>
      <dsp:txXfrm rot="-5400000">
        <a:off x="2" y="474567"/>
        <a:ext cx="947583" cy="406108"/>
      </dsp:txXfrm>
    </dsp:sp>
    <dsp:sp modelId="{511C1B5F-185B-4873-A76B-B54EFCDBD3A6}">
      <dsp:nvSpPr>
        <dsp:cNvPr id="0" name=""/>
        <dsp:cNvSpPr/>
      </dsp:nvSpPr>
      <dsp:spPr>
        <a:xfrm rot="5400000">
          <a:off x="2989298" y="-2040939"/>
          <a:ext cx="879899" cy="496332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rtl="0">
            <a:lnSpc>
              <a:spcPct val="90000"/>
            </a:lnSpc>
            <a:spcBef>
              <a:spcPct val="0"/>
            </a:spcBef>
            <a:spcAft>
              <a:spcPct val="15000"/>
            </a:spcAft>
            <a:buChar char="•"/>
          </a:pPr>
          <a:r>
            <a:rPr lang="es-ES" sz="1500" kern="1200"/>
            <a:t>Comités: Conciliación MVCT-FNV Contratación, Institucional de Gestión y Desempeño CIGD, CICCI</a:t>
          </a:r>
          <a:r>
            <a:rPr lang="es-ES" sz="1500" kern="1200">
              <a:latin typeface="Helvetica"/>
            </a:rPr>
            <a:t> (Ordinario), </a:t>
          </a:r>
          <a:r>
            <a:rPr lang="es-ES" sz="1500" kern="1200"/>
            <a:t>Comité de Convivencia Laboral (2)</a:t>
          </a:r>
        </a:p>
      </dsp:txBody>
      <dsp:txXfrm rot="-5400000">
        <a:off x="947584" y="43728"/>
        <a:ext cx="4920376" cy="793993"/>
      </dsp:txXfrm>
    </dsp:sp>
    <dsp:sp modelId="{AA8EA0AB-92DA-4732-8E63-1C3828C207CB}">
      <dsp:nvSpPr>
        <dsp:cNvPr id="0" name=""/>
        <dsp:cNvSpPr/>
      </dsp:nvSpPr>
      <dsp:spPr>
        <a:xfrm rot="5400000">
          <a:off x="-203053" y="1359779"/>
          <a:ext cx="1353691" cy="947583"/>
        </a:xfrm>
        <a:prstGeom prst="chevron">
          <a:avLst/>
        </a:prstGeom>
        <a:solidFill>
          <a:schemeClr val="accent5">
            <a:lumMod val="7500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s-ES" sz="900" kern="1200"/>
            <a:t>May-Jun-Jul- Agos</a:t>
          </a:r>
          <a:br>
            <a:rPr lang="es-ES" sz="900" kern="1200">
              <a:latin typeface="Helvetica"/>
            </a:rPr>
          </a:br>
          <a:r>
            <a:rPr lang="es-ES" sz="900" b="1" kern="1200">
              <a:latin typeface="Helvetica"/>
            </a:rPr>
            <a:t>38 = 33%</a:t>
          </a:r>
          <a:endParaRPr lang="es-ES" sz="900" b="1" kern="1200"/>
        </a:p>
      </dsp:txBody>
      <dsp:txXfrm rot="-5400000">
        <a:off x="2" y="1630517"/>
        <a:ext cx="947583" cy="406108"/>
      </dsp:txXfrm>
    </dsp:sp>
    <dsp:sp modelId="{26EEA01F-B290-4564-9297-4A61227DBFDF}">
      <dsp:nvSpPr>
        <dsp:cNvPr id="0" name=""/>
        <dsp:cNvSpPr/>
      </dsp:nvSpPr>
      <dsp:spPr>
        <a:xfrm rot="5400000">
          <a:off x="2989298" y="-884989"/>
          <a:ext cx="879899" cy="4963329"/>
        </a:xfrm>
        <a:prstGeom prst="round2Same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rtl="0">
            <a:lnSpc>
              <a:spcPct val="90000"/>
            </a:lnSpc>
            <a:spcBef>
              <a:spcPct val="0"/>
            </a:spcBef>
            <a:spcAft>
              <a:spcPct val="15000"/>
            </a:spcAft>
            <a:buChar char="•"/>
          </a:pPr>
          <a:r>
            <a:rPr lang="es-ES" sz="1500" kern="1200"/>
            <a:t>Comités: Conciliación MVCT-FNV Contratación, CICCI (Extraordinario), Comité de Convivencia Laboral (1)</a:t>
          </a:r>
        </a:p>
      </dsp:txBody>
      <dsp:txXfrm rot="-5400000">
        <a:off x="947584" y="1199678"/>
        <a:ext cx="4920376" cy="793993"/>
      </dsp:txXfrm>
    </dsp:sp>
    <dsp:sp modelId="{D996CF24-6ADC-4E4C-8C9E-2F2A88BBE4D0}">
      <dsp:nvSpPr>
        <dsp:cNvPr id="0" name=""/>
        <dsp:cNvSpPr/>
      </dsp:nvSpPr>
      <dsp:spPr>
        <a:xfrm rot="5400000">
          <a:off x="-186470" y="2490848"/>
          <a:ext cx="1353691" cy="947583"/>
        </a:xfrm>
        <a:prstGeom prst="chevron">
          <a:avLst/>
        </a:prstGeom>
        <a:solidFill>
          <a:schemeClr val="accent5"/>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s-ES" sz="900" kern="1200"/>
            <a:t>Sept- Oct-Nov- DIc</a:t>
          </a:r>
          <a:br>
            <a:rPr lang="es-ES" sz="900" kern="1200">
              <a:latin typeface="Helvetica"/>
            </a:rPr>
          </a:br>
          <a:r>
            <a:rPr lang="es-ES" sz="900" b="1" kern="1200">
              <a:latin typeface="Helvetica"/>
            </a:rPr>
            <a:t>39 = 34%</a:t>
          </a:r>
          <a:endParaRPr lang="es-ES" sz="900" b="1" kern="1200"/>
        </a:p>
      </dsp:txBody>
      <dsp:txXfrm rot="-5400000">
        <a:off x="16585" y="2761586"/>
        <a:ext cx="947583" cy="406108"/>
      </dsp:txXfrm>
    </dsp:sp>
    <dsp:sp modelId="{73E2E801-3797-4208-B9B6-AE0FD6012055}">
      <dsp:nvSpPr>
        <dsp:cNvPr id="0" name=""/>
        <dsp:cNvSpPr/>
      </dsp:nvSpPr>
      <dsp:spPr>
        <a:xfrm rot="5400000">
          <a:off x="2989298" y="270960"/>
          <a:ext cx="879899" cy="4963329"/>
        </a:xfrm>
        <a:prstGeom prst="round2Same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rtl="0">
            <a:lnSpc>
              <a:spcPct val="90000"/>
            </a:lnSpc>
            <a:spcBef>
              <a:spcPct val="0"/>
            </a:spcBef>
            <a:spcAft>
              <a:spcPct val="15000"/>
            </a:spcAft>
            <a:buChar char="•"/>
          </a:pPr>
          <a:r>
            <a:rPr lang="es-ES" sz="1500" kern="1200"/>
            <a:t>Comités: Conciliación MVCT-FNV Contratación</a:t>
          </a:r>
          <a:r>
            <a:rPr lang="es-ES" sz="1500" kern="1200">
              <a:latin typeface="Helvetica"/>
            </a:rPr>
            <a:t>,</a:t>
          </a:r>
          <a:r>
            <a:rPr lang="es-ES" sz="1500" kern="1200"/>
            <a:t> Comité de Convivencia Laboral (8).</a:t>
          </a:r>
        </a:p>
      </dsp:txBody>
      <dsp:txXfrm rot="-5400000">
        <a:off x="947584" y="2355628"/>
        <a:ext cx="4920376" cy="793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6CC3A-AA81-4574-88B3-1F6D093C9D86}">
      <dsp:nvSpPr>
        <dsp:cNvPr id="0" name=""/>
        <dsp:cNvSpPr/>
      </dsp:nvSpPr>
      <dsp:spPr>
        <a:xfrm>
          <a:off x="15484" y="0"/>
          <a:ext cx="3737674" cy="4192581"/>
        </a:xfrm>
        <a:prstGeom prst="roundRect">
          <a:avLst>
            <a:gd name="adj" fmla="val 10000"/>
          </a:avLst>
        </a:prstGeom>
        <a:solidFill>
          <a:schemeClr val="accent1">
            <a:lumMod val="20000"/>
            <a:lumOff val="8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just" defTabSz="400050" rtl="0">
            <a:lnSpc>
              <a:spcPct val="90000"/>
            </a:lnSpc>
            <a:spcBef>
              <a:spcPct val="0"/>
            </a:spcBef>
            <a:spcAft>
              <a:spcPct val="35000"/>
            </a:spcAft>
            <a:buNone/>
          </a:pPr>
          <a:endParaRPr lang="es-ES" sz="900" b="0" kern="1200">
            <a:solidFill>
              <a:schemeClr val="tx1"/>
            </a:solidFill>
            <a:latin typeface="Verdana" panose="020B0604030504040204" pitchFamily="34" charset="0"/>
            <a:ea typeface="Verdana" panose="020B0604030504040204" pitchFamily="34" charset="0"/>
            <a:cs typeface="Calibri"/>
          </a:endParaRPr>
        </a:p>
        <a:p>
          <a:pPr marL="0" lvl="0" indent="0" algn="just" defTabSz="400050" rtl="0">
            <a:lnSpc>
              <a:spcPct val="90000"/>
            </a:lnSpc>
            <a:spcBef>
              <a:spcPct val="0"/>
            </a:spcBef>
            <a:spcAft>
              <a:spcPct val="35000"/>
            </a:spcAft>
            <a:buNone/>
          </a:pPr>
          <a:r>
            <a:rPr lang="es-ES" sz="800" b="0" kern="1200">
              <a:solidFill>
                <a:schemeClr val="tx1"/>
              </a:solidFill>
              <a:latin typeface="Verdana"/>
              <a:ea typeface="Verdana"/>
              <a:cs typeface="Calibri"/>
            </a:rPr>
            <a:t>Verificación de la matriz de </a:t>
          </a:r>
          <a:r>
            <a:rPr lang="es-ES" sz="800" b="1" kern="1200">
              <a:solidFill>
                <a:schemeClr val="tx1"/>
              </a:solidFill>
              <a:latin typeface="Verdana"/>
              <a:ea typeface="Verdana"/>
              <a:cs typeface="Calibri"/>
            </a:rPr>
            <a:t>Fenecimiento para MVCT Y FONVIVIENDA.</a:t>
          </a:r>
        </a:p>
        <a:p>
          <a:pPr marL="0" lvl="0" indent="0" algn="just" defTabSz="400050" rtl="0">
            <a:lnSpc>
              <a:spcPct val="90000"/>
            </a:lnSpc>
            <a:spcBef>
              <a:spcPct val="0"/>
            </a:spcBef>
            <a:spcAft>
              <a:spcPct val="35000"/>
            </a:spcAft>
            <a:buNone/>
          </a:pPr>
          <a:endParaRPr lang="es-ES" sz="800" b="0" kern="1200">
            <a:solidFill>
              <a:schemeClr val="tx1"/>
            </a:solidFill>
            <a:latin typeface="Verdana" panose="020B0604030504040204" pitchFamily="34" charset="0"/>
            <a:ea typeface="Verdana" panose="020B0604030504040204" pitchFamily="34" charset="0"/>
            <a:cs typeface="Calibri"/>
          </a:endParaRPr>
        </a:p>
        <a:p>
          <a:pPr marL="0" lvl="0" indent="0" algn="just" defTabSz="400050" rtl="0">
            <a:lnSpc>
              <a:spcPct val="90000"/>
            </a:lnSpc>
            <a:spcBef>
              <a:spcPct val="0"/>
            </a:spcBef>
            <a:spcAft>
              <a:spcPct val="35000"/>
            </a:spcAft>
            <a:buNone/>
          </a:pPr>
          <a:r>
            <a:rPr lang="es-ES" sz="800" b="0" kern="1200">
              <a:solidFill>
                <a:schemeClr val="tx1"/>
              </a:solidFill>
              <a:latin typeface="Verdana"/>
              <a:ea typeface="Verdana"/>
              <a:cs typeface="Calibri"/>
            </a:rPr>
            <a:t>Verificación de remisión de personal y </a:t>
          </a:r>
          <a:r>
            <a:rPr lang="es-ES" sz="800" b="1" kern="1200">
              <a:solidFill>
                <a:schemeClr val="tx1"/>
              </a:solidFill>
              <a:latin typeface="Verdana"/>
              <a:ea typeface="Verdana"/>
              <a:cs typeface="Calibri"/>
            </a:rPr>
            <a:t>costos MVCT-CGR.</a:t>
          </a:r>
        </a:p>
        <a:p>
          <a:pPr marL="0" lvl="0" indent="0" algn="just" defTabSz="400050" rtl="0">
            <a:lnSpc>
              <a:spcPct val="90000"/>
            </a:lnSpc>
            <a:spcBef>
              <a:spcPct val="0"/>
            </a:spcBef>
            <a:spcAft>
              <a:spcPct val="35000"/>
            </a:spcAft>
            <a:buNone/>
          </a:pPr>
          <a:endParaRPr lang="es-ES" sz="800" b="0" kern="1200">
            <a:solidFill>
              <a:schemeClr val="tx1"/>
            </a:solidFill>
            <a:latin typeface="Verdana" panose="020B0604030504040204" pitchFamily="34" charset="0"/>
            <a:ea typeface="Verdana" panose="020B0604030504040204" pitchFamily="34" charset="0"/>
            <a:cs typeface="Calibri"/>
          </a:endParaRPr>
        </a:p>
        <a:p>
          <a:pPr marL="0" lvl="0" indent="0" algn="just" defTabSz="400050" rtl="0">
            <a:lnSpc>
              <a:spcPct val="90000"/>
            </a:lnSpc>
            <a:spcBef>
              <a:spcPct val="0"/>
            </a:spcBef>
            <a:spcAft>
              <a:spcPct val="35000"/>
            </a:spcAft>
            <a:buNone/>
          </a:pPr>
          <a:r>
            <a:rPr lang="es-ES" sz="800" b="0" kern="1200">
              <a:solidFill>
                <a:schemeClr val="tx1"/>
              </a:solidFill>
              <a:latin typeface="Verdana"/>
              <a:ea typeface="Verdana"/>
              <a:cs typeface="Calibri"/>
            </a:rPr>
            <a:t>Mesas de trabajo con el proceso de Gestión de Agua Potable y Saneamiento Básico.</a:t>
          </a:r>
        </a:p>
        <a:p>
          <a:pPr marL="0" lvl="0" indent="0" algn="just" defTabSz="400050" rtl="0">
            <a:lnSpc>
              <a:spcPct val="90000"/>
            </a:lnSpc>
            <a:spcBef>
              <a:spcPct val="0"/>
            </a:spcBef>
            <a:spcAft>
              <a:spcPct val="35000"/>
            </a:spcAft>
            <a:buNone/>
          </a:pPr>
          <a:endParaRPr lang="es-ES" sz="800" b="0" kern="1200">
            <a:solidFill>
              <a:schemeClr val="tx1"/>
            </a:solidFill>
            <a:latin typeface="Verdana" panose="020B0604030504040204" pitchFamily="34" charset="0"/>
            <a:ea typeface="Verdana" panose="020B0604030504040204" pitchFamily="34" charset="0"/>
            <a:cs typeface="Calibri"/>
          </a:endParaRPr>
        </a:p>
        <a:p>
          <a:pPr marL="0" lvl="0" indent="0" algn="just" defTabSz="400050" rtl="0">
            <a:lnSpc>
              <a:spcPct val="90000"/>
            </a:lnSpc>
            <a:spcBef>
              <a:spcPct val="0"/>
            </a:spcBef>
            <a:spcAft>
              <a:spcPct val="35000"/>
            </a:spcAft>
            <a:buNone/>
          </a:pPr>
          <a:r>
            <a:rPr lang="es-ES" sz="800" b="0" kern="1200">
              <a:solidFill>
                <a:schemeClr val="tx1"/>
              </a:solidFill>
              <a:latin typeface="Verdana"/>
              <a:ea typeface="Verdana"/>
              <a:cs typeface="Calibri"/>
            </a:rPr>
            <a:t>Acompañamiento y asesorías al </a:t>
          </a:r>
          <a:r>
            <a:rPr lang="es-ES" sz="800" b="1" kern="1200">
              <a:solidFill>
                <a:schemeClr val="tx1"/>
              </a:solidFill>
              <a:latin typeface="Verdana"/>
              <a:ea typeface="Verdana"/>
              <a:cs typeface="Calibri"/>
            </a:rPr>
            <a:t>Plan de Mejoramiento CGR.</a:t>
          </a:r>
        </a:p>
        <a:p>
          <a:pPr marL="0" lvl="0" indent="0" algn="just" defTabSz="400050" rtl="0">
            <a:lnSpc>
              <a:spcPct val="90000"/>
            </a:lnSpc>
            <a:spcBef>
              <a:spcPct val="0"/>
            </a:spcBef>
            <a:spcAft>
              <a:spcPct val="35000"/>
            </a:spcAft>
            <a:buNone/>
          </a:pPr>
          <a:r>
            <a:rPr lang="es-ES" sz="800" b="0" kern="1200">
              <a:solidFill>
                <a:schemeClr val="tx1"/>
              </a:solidFill>
              <a:latin typeface="Verdana"/>
              <a:ea typeface="Verdana"/>
              <a:cs typeface="Calibri"/>
            </a:rPr>
            <a:t>Mesa de seguimiento proyecto </a:t>
          </a:r>
          <a:r>
            <a:rPr lang="es-ES" sz="800" b="1" kern="1200">
              <a:solidFill>
                <a:schemeClr val="tx1"/>
              </a:solidFill>
              <a:latin typeface="Verdana"/>
              <a:ea typeface="Verdana"/>
              <a:cs typeface="Calibri"/>
            </a:rPr>
            <a:t>PDET sur del Tolima.</a:t>
          </a:r>
        </a:p>
        <a:p>
          <a:pPr marL="0" lvl="0" indent="0" algn="just" defTabSz="400050" rtl="0">
            <a:lnSpc>
              <a:spcPct val="90000"/>
            </a:lnSpc>
            <a:spcBef>
              <a:spcPct val="0"/>
            </a:spcBef>
            <a:spcAft>
              <a:spcPct val="35000"/>
            </a:spcAft>
            <a:buNone/>
          </a:pPr>
          <a:endParaRPr lang="es-ES" sz="800" b="0" kern="1200">
            <a:solidFill>
              <a:schemeClr val="tx1"/>
            </a:solidFill>
            <a:latin typeface="Verdana" panose="020B0604030504040204" pitchFamily="34" charset="0"/>
            <a:ea typeface="Verdana" panose="020B0604030504040204" pitchFamily="34" charset="0"/>
            <a:cs typeface="Calibri"/>
          </a:endParaRPr>
        </a:p>
        <a:p>
          <a:pPr marL="0" lvl="0" indent="0" algn="just" defTabSz="400050" rtl="0">
            <a:lnSpc>
              <a:spcPct val="90000"/>
            </a:lnSpc>
            <a:spcBef>
              <a:spcPct val="0"/>
            </a:spcBef>
            <a:spcAft>
              <a:spcPct val="35000"/>
            </a:spcAft>
            <a:buNone/>
          </a:pPr>
          <a:r>
            <a:rPr lang="es-ES" sz="800" b="0" kern="1200">
              <a:solidFill>
                <a:schemeClr val="tx1"/>
              </a:solidFill>
              <a:latin typeface="Verdana"/>
              <a:ea typeface="Verdana"/>
              <a:cs typeface="Calibri"/>
            </a:rPr>
            <a:t>Acompañamiento y asesoría en la distribución de observaciones de la </a:t>
          </a:r>
          <a:r>
            <a:rPr lang="es-ES" sz="800" b="1" kern="1200">
              <a:solidFill>
                <a:schemeClr val="tx1"/>
              </a:solidFill>
              <a:latin typeface="Verdana"/>
              <a:ea typeface="Verdana"/>
              <a:cs typeface="Calibri"/>
            </a:rPr>
            <a:t>Auditoria Financiera a  MVCT y FONVIVIENDA.</a:t>
          </a:r>
        </a:p>
        <a:p>
          <a:pPr marL="0" lvl="0" indent="0" algn="just" defTabSz="400050" rtl="0">
            <a:lnSpc>
              <a:spcPct val="90000"/>
            </a:lnSpc>
            <a:spcBef>
              <a:spcPct val="0"/>
            </a:spcBef>
            <a:spcAft>
              <a:spcPct val="35000"/>
            </a:spcAft>
            <a:buNone/>
          </a:pPr>
          <a:endParaRPr lang="es-ES" sz="800" b="0" kern="1200">
            <a:solidFill>
              <a:schemeClr val="tx1"/>
            </a:solidFill>
            <a:latin typeface="Verdana" panose="020B0604030504040204" pitchFamily="34" charset="0"/>
            <a:ea typeface="Verdana" panose="020B0604030504040204" pitchFamily="34" charset="0"/>
            <a:cs typeface="Calibri"/>
          </a:endParaRPr>
        </a:p>
        <a:p>
          <a:pPr marL="0" lvl="0" indent="0" algn="just" defTabSz="400050" rtl="0">
            <a:lnSpc>
              <a:spcPct val="90000"/>
            </a:lnSpc>
            <a:spcBef>
              <a:spcPct val="0"/>
            </a:spcBef>
            <a:spcAft>
              <a:spcPct val="35000"/>
            </a:spcAft>
            <a:buNone/>
          </a:pPr>
          <a:r>
            <a:rPr lang="es-ES" sz="800" b="0" kern="1200">
              <a:solidFill>
                <a:schemeClr val="tx1"/>
              </a:solidFill>
              <a:latin typeface="Verdana"/>
              <a:ea typeface="Verdana"/>
              <a:cs typeface="Calibri"/>
            </a:rPr>
            <a:t>Atención a Requerimientos de la </a:t>
          </a:r>
          <a:r>
            <a:rPr lang="es-ES" sz="800" b="1" kern="1200">
              <a:solidFill>
                <a:schemeClr val="tx1"/>
              </a:solidFill>
              <a:latin typeface="Verdana"/>
              <a:ea typeface="Verdana"/>
              <a:cs typeface="Calibri"/>
            </a:rPr>
            <a:t>Comisión Legal de Cuentas.</a:t>
          </a:r>
          <a:br>
            <a:rPr lang="es-ES" sz="800" b="0" kern="1200">
              <a:latin typeface="Verdana"/>
              <a:ea typeface="Verdana"/>
              <a:cs typeface="Calibri"/>
            </a:rPr>
          </a:br>
          <a:endParaRPr lang="es-ES" sz="800" b="0" kern="1200" dirty="0">
            <a:latin typeface="Verdana"/>
            <a:ea typeface="Verdana"/>
            <a:cs typeface="Helvetica"/>
          </a:endParaRPr>
        </a:p>
      </dsp:txBody>
      <dsp:txXfrm>
        <a:off x="15484" y="1677032"/>
        <a:ext cx="3737674" cy="1677032"/>
      </dsp:txXfrm>
    </dsp:sp>
    <dsp:sp modelId="{42646978-9D65-495C-A8FC-BF6A705A0C50}">
      <dsp:nvSpPr>
        <dsp:cNvPr id="0" name=""/>
        <dsp:cNvSpPr/>
      </dsp:nvSpPr>
      <dsp:spPr>
        <a:xfrm>
          <a:off x="1351125" y="169078"/>
          <a:ext cx="1072059" cy="1037338"/>
        </a:xfrm>
        <a:prstGeom prst="ellipse">
          <a:avLst/>
        </a:prstGeom>
        <a:no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87A22F56-8F86-4C7F-9484-96AE867A8A25}">
      <dsp:nvSpPr>
        <dsp:cNvPr id="0" name=""/>
        <dsp:cNvSpPr/>
      </dsp:nvSpPr>
      <dsp:spPr>
        <a:xfrm>
          <a:off x="3852207" y="0"/>
          <a:ext cx="3737674" cy="419258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just" defTabSz="222250" rtl="0">
            <a:lnSpc>
              <a:spcPct val="90000"/>
            </a:lnSpc>
            <a:spcBef>
              <a:spcPct val="0"/>
            </a:spcBef>
            <a:spcAft>
              <a:spcPct val="35000"/>
            </a:spcAft>
            <a:buNone/>
          </a:pPr>
          <a:endParaRPr lang="es-ES" sz="500" b="0" kern="1200" dirty="0">
            <a:solidFill>
              <a:schemeClr val="tx1"/>
            </a:solidFill>
            <a:latin typeface="Verdana"/>
            <a:ea typeface="Verdana"/>
            <a:cs typeface="Calibri"/>
          </a:endParaRPr>
        </a:p>
        <a:p>
          <a:pPr marL="0" lvl="0" indent="0" algn="just" defTabSz="222250" rtl="0">
            <a:lnSpc>
              <a:spcPct val="90000"/>
            </a:lnSpc>
            <a:spcBef>
              <a:spcPct val="0"/>
            </a:spcBef>
            <a:spcAft>
              <a:spcPct val="35000"/>
            </a:spcAft>
            <a:buNone/>
          </a:pPr>
          <a:endParaRPr lang="es-ES" sz="500" b="0" kern="1200" dirty="0">
            <a:solidFill>
              <a:schemeClr val="tx1"/>
            </a:solidFill>
            <a:latin typeface="Verdana"/>
            <a:ea typeface="Verdana"/>
            <a:cs typeface="Calibri"/>
          </a:endParaRPr>
        </a:p>
        <a:p>
          <a:pPr marL="0" lvl="0" indent="0" algn="just" defTabSz="222250" rtl="0">
            <a:lnSpc>
              <a:spcPct val="90000"/>
            </a:lnSpc>
            <a:spcBef>
              <a:spcPct val="0"/>
            </a:spcBef>
            <a:spcAft>
              <a:spcPct val="35000"/>
            </a:spcAft>
            <a:buNone/>
          </a:pPr>
          <a:r>
            <a:rPr lang="es-ES" sz="500" b="0" kern="1200" dirty="0">
              <a:solidFill>
                <a:schemeClr val="tx1"/>
              </a:solidFill>
              <a:latin typeface="Verdana"/>
              <a:ea typeface="Verdana"/>
              <a:cs typeface="Calibri"/>
            </a:rPr>
            <a:t>Verificación de la matriz de Fenecimiento para MVCT Y FONVIVIENDA.</a:t>
          </a:r>
        </a:p>
        <a:p>
          <a:pPr marL="0" lvl="0" indent="0" algn="just" defTabSz="222250" rtl="0">
            <a:lnSpc>
              <a:spcPct val="90000"/>
            </a:lnSpc>
            <a:spcBef>
              <a:spcPct val="0"/>
            </a:spcBef>
            <a:spcAft>
              <a:spcPct val="35000"/>
            </a:spcAft>
            <a:buNone/>
          </a:pPr>
          <a:endParaRPr lang="es-ES" sz="500" b="0" kern="1200" dirty="0">
            <a:solidFill>
              <a:schemeClr val="tx1"/>
            </a:solidFill>
            <a:latin typeface="Verdana"/>
            <a:ea typeface="Verdana"/>
            <a:cs typeface="Calibri"/>
          </a:endParaRPr>
        </a:p>
        <a:p>
          <a:pPr marL="0" lvl="0" indent="0" algn="just" defTabSz="222250" rtl="0">
            <a:lnSpc>
              <a:spcPct val="90000"/>
            </a:lnSpc>
            <a:spcBef>
              <a:spcPct val="0"/>
            </a:spcBef>
            <a:spcAft>
              <a:spcPct val="35000"/>
            </a:spcAft>
            <a:buNone/>
          </a:pPr>
          <a:endParaRPr lang="es-ES" sz="500" b="0" kern="1200" dirty="0">
            <a:solidFill>
              <a:schemeClr val="tx1"/>
            </a:solidFill>
            <a:latin typeface="Verdana"/>
            <a:ea typeface="Verdana"/>
            <a:cs typeface="Calibri"/>
          </a:endParaRPr>
        </a:p>
        <a:p>
          <a:pPr marL="0" lvl="0" indent="0" algn="just" defTabSz="222250" rtl="0">
            <a:lnSpc>
              <a:spcPct val="90000"/>
            </a:lnSpc>
            <a:spcBef>
              <a:spcPct val="0"/>
            </a:spcBef>
            <a:spcAft>
              <a:spcPct val="35000"/>
            </a:spcAft>
            <a:buNone/>
          </a:pPr>
          <a:r>
            <a:rPr lang="es-ES" sz="500" b="0" kern="1200" dirty="0">
              <a:solidFill>
                <a:schemeClr val="tx1"/>
              </a:solidFill>
              <a:latin typeface="Verdana"/>
              <a:ea typeface="Verdana"/>
              <a:cs typeface="Calibri"/>
            </a:rPr>
            <a:t>Mesa de trabajo CAT_493_2025.MINVIVIENDA/AGUAS DE CÓRDOBA S.A. E.S.P </a:t>
          </a:r>
          <a:endParaRPr lang="es-CO" sz="500" b="0" kern="1200" dirty="0">
            <a:solidFill>
              <a:schemeClr val="tx1"/>
            </a:solidFill>
            <a:latin typeface="Verdana"/>
            <a:ea typeface="Verdana"/>
            <a:cs typeface="Calibri"/>
          </a:endParaRPr>
        </a:p>
        <a:p>
          <a:pPr marL="0" lvl="0" indent="0" algn="just" defTabSz="222250">
            <a:lnSpc>
              <a:spcPct val="90000"/>
            </a:lnSpc>
            <a:spcBef>
              <a:spcPct val="0"/>
            </a:spcBef>
            <a:spcAft>
              <a:spcPct val="35000"/>
            </a:spcAft>
            <a:buNone/>
          </a:pPr>
          <a:r>
            <a:rPr lang="es-ES" sz="500" b="0" kern="1200" dirty="0">
              <a:solidFill>
                <a:schemeClr val="tx1"/>
              </a:solidFill>
              <a:latin typeface="Verdana"/>
              <a:ea typeface="Verdana"/>
              <a:cs typeface="Calibri"/>
            </a:rPr>
            <a:t>Mesa de trabajo Plan de Mejoramiento- DIDE. </a:t>
          </a:r>
        </a:p>
        <a:p>
          <a:pPr marL="0" lvl="0" indent="0" algn="just" defTabSz="222250">
            <a:lnSpc>
              <a:spcPct val="90000"/>
            </a:lnSpc>
            <a:spcBef>
              <a:spcPct val="0"/>
            </a:spcBef>
            <a:spcAft>
              <a:spcPct val="35000"/>
            </a:spcAft>
            <a:buNone/>
          </a:pPr>
          <a:r>
            <a:rPr lang="es-CO" sz="500" b="0" kern="1200" dirty="0">
              <a:solidFill>
                <a:schemeClr val="tx1"/>
              </a:solidFill>
              <a:latin typeface="Verdana"/>
              <a:ea typeface="Verdana"/>
              <a:cs typeface="Calibri"/>
            </a:rPr>
            <a:t>Mesa técnica para estructurar el informe y seguimiento SIGA en el aplicativo de CISA por parte de la Gestión de Recursos Físicos.</a:t>
          </a:r>
        </a:p>
        <a:p>
          <a:pPr marL="0" lvl="0" indent="0" algn="just" defTabSz="222250">
            <a:lnSpc>
              <a:spcPct val="90000"/>
            </a:lnSpc>
            <a:spcBef>
              <a:spcPct val="0"/>
            </a:spcBef>
            <a:spcAft>
              <a:spcPct val="35000"/>
            </a:spcAft>
            <a:buNone/>
          </a:pPr>
          <a:r>
            <a:rPr lang="es-ES" sz="500" b="0" kern="1200" dirty="0">
              <a:solidFill>
                <a:schemeClr val="tx1"/>
              </a:solidFill>
              <a:latin typeface="Verdana"/>
              <a:ea typeface="Verdana"/>
              <a:cs typeface="Calibri"/>
            </a:rPr>
            <a:t>Acompañamiento y asesoría en la distribución de observaciones de la Auditoria CGR a  MVCT y FONVIVIENDA.</a:t>
          </a:r>
        </a:p>
        <a:p>
          <a:pPr marL="0" lvl="0" indent="0" algn="just" defTabSz="222250">
            <a:lnSpc>
              <a:spcPct val="90000"/>
            </a:lnSpc>
            <a:spcBef>
              <a:spcPct val="0"/>
            </a:spcBef>
            <a:spcAft>
              <a:spcPct val="35000"/>
            </a:spcAft>
            <a:buNone/>
          </a:pPr>
          <a:endParaRPr lang="es-ES" sz="500" b="0" kern="1200" dirty="0">
            <a:solidFill>
              <a:schemeClr val="tx1"/>
            </a:solidFill>
            <a:latin typeface="Verdana"/>
            <a:ea typeface="Verdana"/>
            <a:cs typeface="Calibri"/>
          </a:endParaRPr>
        </a:p>
        <a:p>
          <a:pPr marL="0" lvl="0" indent="0" algn="just" defTabSz="222250">
            <a:lnSpc>
              <a:spcPct val="90000"/>
            </a:lnSpc>
            <a:spcBef>
              <a:spcPct val="0"/>
            </a:spcBef>
            <a:spcAft>
              <a:spcPct val="35000"/>
            </a:spcAft>
            <a:buNone/>
          </a:pPr>
          <a:r>
            <a:rPr lang="es-CO" sz="500" b="0" kern="1200" dirty="0">
              <a:solidFill>
                <a:schemeClr val="tx1"/>
              </a:solidFill>
              <a:latin typeface="Verdana"/>
              <a:ea typeface="Verdana"/>
              <a:cs typeface="Calibri"/>
            </a:rPr>
            <a:t>Consolidación de reporte de fenecimiento en matriz de plan de mejoramiento general.</a:t>
          </a:r>
        </a:p>
        <a:p>
          <a:pPr marL="0" lvl="0" indent="0" algn="just" defTabSz="222250">
            <a:lnSpc>
              <a:spcPct val="90000"/>
            </a:lnSpc>
            <a:spcBef>
              <a:spcPct val="0"/>
            </a:spcBef>
            <a:spcAft>
              <a:spcPct val="35000"/>
            </a:spcAft>
            <a:buNone/>
          </a:pPr>
          <a:endParaRPr lang="es-CO" sz="500" b="0" kern="1200" dirty="0">
            <a:solidFill>
              <a:schemeClr val="tx1"/>
            </a:solidFill>
            <a:latin typeface="Verdana"/>
            <a:ea typeface="Verdana"/>
            <a:cs typeface="Calibri"/>
          </a:endParaRPr>
        </a:p>
        <a:p>
          <a:pPr marL="0" lvl="0" indent="0" algn="just" defTabSz="222250" rtl="0">
            <a:lnSpc>
              <a:spcPct val="90000"/>
            </a:lnSpc>
            <a:spcBef>
              <a:spcPct val="0"/>
            </a:spcBef>
            <a:spcAft>
              <a:spcPct val="35000"/>
            </a:spcAft>
            <a:buNone/>
          </a:pPr>
          <a:r>
            <a:rPr lang="es-CO" sz="500" b="0" kern="1200" dirty="0">
              <a:solidFill>
                <a:schemeClr val="tx1"/>
              </a:solidFill>
              <a:latin typeface="Verdana"/>
              <a:ea typeface="Verdana"/>
              <a:cs typeface="Calibri"/>
            </a:rPr>
            <a:t>Revisión del PETI del MVCT, con </a:t>
          </a:r>
          <a:r>
            <a:rPr lang="es-CO" sz="500" b="0" kern="1200" dirty="0" err="1">
              <a:solidFill>
                <a:schemeClr val="tx1"/>
              </a:solidFill>
              <a:latin typeface="Verdana"/>
              <a:ea typeface="Verdana"/>
              <a:cs typeface="Calibri"/>
            </a:rPr>
            <a:t>MinTic</a:t>
          </a:r>
          <a:r>
            <a:rPr lang="es-CO" sz="500" b="0" kern="1200" dirty="0">
              <a:solidFill>
                <a:schemeClr val="tx1"/>
              </a:solidFill>
              <a:latin typeface="Verdana"/>
              <a:ea typeface="Verdana"/>
              <a:cs typeface="Calibri"/>
            </a:rPr>
            <a:t>. </a:t>
          </a:r>
        </a:p>
        <a:p>
          <a:pPr marL="0" lvl="0" indent="0" algn="just" defTabSz="222250">
            <a:lnSpc>
              <a:spcPct val="90000"/>
            </a:lnSpc>
            <a:spcBef>
              <a:spcPct val="0"/>
            </a:spcBef>
            <a:spcAft>
              <a:spcPct val="35000"/>
            </a:spcAft>
            <a:buNone/>
          </a:pPr>
          <a:br>
            <a:rPr lang="es-CO" sz="500" b="0" kern="1200" dirty="0">
              <a:solidFill>
                <a:schemeClr val="tx1"/>
              </a:solidFill>
              <a:latin typeface="Verdana"/>
              <a:ea typeface="Verdana"/>
              <a:cs typeface="Calibri"/>
            </a:rPr>
          </a:br>
          <a:endParaRPr lang="es-CO" sz="500" b="0" kern="1200" dirty="0">
            <a:solidFill>
              <a:schemeClr val="tx1"/>
            </a:solidFill>
            <a:latin typeface="Verdana"/>
            <a:ea typeface="Verdana"/>
            <a:cs typeface="Calibri"/>
          </a:endParaRPr>
        </a:p>
        <a:p>
          <a:pPr marL="0" lvl="0" indent="0" algn="just" defTabSz="222250" rtl="0">
            <a:lnSpc>
              <a:spcPct val="90000"/>
            </a:lnSpc>
            <a:spcBef>
              <a:spcPct val="0"/>
            </a:spcBef>
            <a:spcAft>
              <a:spcPct val="35000"/>
            </a:spcAft>
            <a:buNone/>
          </a:pPr>
          <a:br>
            <a:rPr lang="es-ES" sz="500" b="0" kern="1200" dirty="0">
              <a:solidFill>
                <a:srgbClr val="740056"/>
              </a:solidFill>
              <a:latin typeface="Verdana"/>
              <a:ea typeface="Verdana"/>
              <a:cs typeface="Helvetica"/>
            </a:rPr>
          </a:br>
          <a:br>
            <a:rPr lang="es-ES" sz="500" b="0" kern="1200" dirty="0">
              <a:latin typeface="Verdana"/>
              <a:ea typeface="Verdana"/>
            </a:rPr>
          </a:br>
          <a:endParaRPr lang="es-ES" sz="500" kern="1200" dirty="0"/>
        </a:p>
      </dsp:txBody>
      <dsp:txXfrm>
        <a:off x="3852207" y="1677032"/>
        <a:ext cx="3737674" cy="1677032"/>
      </dsp:txXfrm>
    </dsp:sp>
    <dsp:sp modelId="{44DB7D20-2786-406C-B03A-A271BF61C9CA}">
      <dsp:nvSpPr>
        <dsp:cNvPr id="0" name=""/>
        <dsp:cNvSpPr/>
      </dsp:nvSpPr>
      <dsp:spPr>
        <a:xfrm>
          <a:off x="5022980" y="251554"/>
          <a:ext cx="1396129" cy="1396129"/>
        </a:xfrm>
        <a:prstGeom prst="ellipse">
          <a:avLst/>
        </a:prstGeom>
        <a:solidFill>
          <a:schemeClr val="accent5">
            <a:tint val="50000"/>
            <a:hueOff val="-3364820"/>
            <a:satOff val="-11474"/>
            <a:lumOff val="-19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F5BB10-426E-41A1-B327-92C065395554}">
      <dsp:nvSpPr>
        <dsp:cNvPr id="0" name=""/>
        <dsp:cNvSpPr/>
      </dsp:nvSpPr>
      <dsp:spPr>
        <a:xfrm>
          <a:off x="7636341" y="0"/>
          <a:ext cx="3737674" cy="4192581"/>
        </a:xfrm>
        <a:prstGeom prst="roundRect">
          <a:avLst>
            <a:gd name="adj" fmla="val 10000"/>
          </a:avLst>
        </a:prstGeom>
        <a:solidFill>
          <a:schemeClr val="accent1">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just" defTabSz="400050" rtl="0">
            <a:lnSpc>
              <a:spcPct val="90000"/>
            </a:lnSpc>
            <a:spcBef>
              <a:spcPct val="0"/>
            </a:spcBef>
            <a:spcAft>
              <a:spcPct val="35000"/>
            </a:spcAft>
            <a:buNone/>
          </a:pPr>
          <a:endParaRPr lang="es-CO" sz="900" b="0" kern="1200">
            <a:latin typeface="Verdana" panose="020B0604030504040204" pitchFamily="34" charset="0"/>
            <a:ea typeface="Verdana" panose="020B0604030504040204" pitchFamily="34" charset="0"/>
          </a:endParaRPr>
        </a:p>
        <a:p>
          <a:pPr marL="0" lvl="0" indent="0" algn="just" defTabSz="400050" rtl="0">
            <a:lnSpc>
              <a:spcPct val="90000"/>
            </a:lnSpc>
            <a:spcBef>
              <a:spcPct val="0"/>
            </a:spcBef>
            <a:spcAft>
              <a:spcPct val="35000"/>
            </a:spcAft>
            <a:buNone/>
          </a:pPr>
          <a:endParaRPr lang="es-CO" sz="900" b="1" kern="1200">
            <a:solidFill>
              <a:schemeClr val="tx1"/>
            </a:solidFill>
            <a:latin typeface="Verdana" panose="020B0604030504040204" pitchFamily="34" charset="0"/>
            <a:ea typeface="Verdana" panose="020B0604030504040204" pitchFamily="34" charset="0"/>
          </a:endParaRPr>
        </a:p>
        <a:p>
          <a:pPr marL="0" lvl="0" indent="0" algn="just" defTabSz="400050" rtl="0">
            <a:lnSpc>
              <a:spcPct val="90000"/>
            </a:lnSpc>
            <a:spcBef>
              <a:spcPct val="0"/>
            </a:spcBef>
            <a:spcAft>
              <a:spcPct val="35000"/>
            </a:spcAft>
            <a:buNone/>
          </a:pPr>
          <a:r>
            <a:rPr lang="es-CO" sz="900" b="0" kern="1200">
              <a:solidFill>
                <a:schemeClr val="tx1"/>
              </a:solidFill>
              <a:latin typeface="Verdana"/>
              <a:ea typeface="Verdana"/>
            </a:rPr>
            <a:t>Remisión de participación efectiva de la mujer en cargos decisorios.</a:t>
          </a:r>
        </a:p>
        <a:p>
          <a:pPr marL="0" lvl="0" indent="0" algn="just" defTabSz="400050" rtl="0">
            <a:lnSpc>
              <a:spcPct val="90000"/>
            </a:lnSpc>
            <a:spcBef>
              <a:spcPct val="0"/>
            </a:spcBef>
            <a:spcAft>
              <a:spcPct val="35000"/>
            </a:spcAft>
            <a:buNone/>
          </a:pPr>
          <a:endParaRPr lang="es-CO" sz="900" b="0" kern="1200">
            <a:solidFill>
              <a:schemeClr val="tx1"/>
            </a:solidFill>
            <a:latin typeface="Verdana" panose="020B0604030504040204" pitchFamily="34" charset="0"/>
            <a:ea typeface="Verdana" panose="020B0604030504040204" pitchFamily="34" charset="0"/>
          </a:endParaRPr>
        </a:p>
        <a:p>
          <a:pPr marL="0" lvl="0" indent="0" algn="just" defTabSz="400050" rtl="0">
            <a:lnSpc>
              <a:spcPct val="90000"/>
            </a:lnSpc>
            <a:spcBef>
              <a:spcPct val="0"/>
            </a:spcBef>
            <a:spcAft>
              <a:spcPct val="35000"/>
            </a:spcAft>
            <a:buNone/>
          </a:pPr>
          <a:r>
            <a:rPr lang="es-CO" sz="900" b="0" kern="1200">
              <a:solidFill>
                <a:schemeClr val="tx1"/>
              </a:solidFill>
              <a:latin typeface="Verdana"/>
              <a:ea typeface="Verdana"/>
            </a:rPr>
            <a:t>Apoyo y articulación con OTIC para rendir Seguimiento ITA  con nivel de cumplimiento del 100%.</a:t>
          </a:r>
        </a:p>
        <a:p>
          <a:pPr marL="0" lvl="0" indent="0" algn="just" defTabSz="400050" rtl="0">
            <a:lnSpc>
              <a:spcPct val="90000"/>
            </a:lnSpc>
            <a:spcBef>
              <a:spcPct val="0"/>
            </a:spcBef>
            <a:spcAft>
              <a:spcPct val="35000"/>
            </a:spcAft>
            <a:buNone/>
          </a:pPr>
          <a:endParaRPr lang="es-CO" sz="900" b="0" kern="1200">
            <a:solidFill>
              <a:schemeClr val="tx1"/>
            </a:solidFill>
            <a:latin typeface="Verdana" panose="020B0604030504040204" pitchFamily="34" charset="0"/>
            <a:ea typeface="Verdana" panose="020B0604030504040204" pitchFamily="34" charset="0"/>
          </a:endParaRPr>
        </a:p>
        <a:p>
          <a:pPr marL="0" lvl="0" indent="0" algn="just" defTabSz="400050" rtl="0">
            <a:lnSpc>
              <a:spcPct val="90000"/>
            </a:lnSpc>
            <a:spcBef>
              <a:spcPct val="0"/>
            </a:spcBef>
            <a:spcAft>
              <a:spcPct val="35000"/>
            </a:spcAft>
            <a:buNone/>
          </a:pPr>
          <a:endParaRPr lang="es-CO" sz="900" b="0" kern="1200">
            <a:solidFill>
              <a:schemeClr val="tx1"/>
            </a:solidFill>
            <a:latin typeface="Verdana" panose="020B0604030504040204" pitchFamily="34" charset="0"/>
            <a:ea typeface="Verdana" panose="020B0604030504040204" pitchFamily="34" charset="0"/>
          </a:endParaRPr>
        </a:p>
        <a:p>
          <a:pPr marL="0" lvl="0" indent="0" algn="just" defTabSz="400050" rtl="0">
            <a:lnSpc>
              <a:spcPct val="90000"/>
            </a:lnSpc>
            <a:spcBef>
              <a:spcPct val="0"/>
            </a:spcBef>
            <a:spcAft>
              <a:spcPct val="35000"/>
            </a:spcAft>
            <a:buNone/>
          </a:pPr>
          <a:r>
            <a:rPr lang="es-CO" sz="900" b="0" kern="1200">
              <a:solidFill>
                <a:schemeClr val="tx1"/>
              </a:solidFill>
              <a:latin typeface="Verdana"/>
              <a:ea typeface="Verdana"/>
            </a:rPr>
            <a:t>Atención a requerimientos de la Comisión Legal de Cuentas.</a:t>
          </a:r>
        </a:p>
        <a:p>
          <a:pPr marL="0" lvl="0" indent="0" algn="just" defTabSz="400050" rtl="0">
            <a:lnSpc>
              <a:spcPct val="90000"/>
            </a:lnSpc>
            <a:spcBef>
              <a:spcPct val="0"/>
            </a:spcBef>
            <a:spcAft>
              <a:spcPct val="35000"/>
            </a:spcAft>
            <a:buNone/>
          </a:pPr>
          <a:endParaRPr lang="es-CO" sz="1050" b="0" kern="1200">
            <a:solidFill>
              <a:srgbClr val="740056"/>
            </a:solidFill>
            <a:latin typeface="Verdana" panose="020B0604030504040204" pitchFamily="34" charset="0"/>
            <a:ea typeface="Verdana" panose="020B0604030504040204" pitchFamily="34" charset="0"/>
          </a:endParaRPr>
        </a:p>
        <a:p>
          <a:pPr marL="0" lvl="0" indent="0" algn="ctr" defTabSz="400050" rtl="0">
            <a:lnSpc>
              <a:spcPct val="90000"/>
            </a:lnSpc>
            <a:spcBef>
              <a:spcPct val="0"/>
            </a:spcBef>
            <a:spcAft>
              <a:spcPct val="35000"/>
            </a:spcAft>
            <a:buNone/>
          </a:pPr>
          <a:br>
            <a:rPr lang="en-US" sz="900" b="0" kern="1200">
              <a:latin typeface="Verdana"/>
              <a:ea typeface="Verdana"/>
            </a:rPr>
          </a:br>
          <a:endParaRPr lang="es-CO" sz="900" b="0" kern="1200">
            <a:latin typeface="Verdana"/>
            <a:ea typeface="Verdana"/>
          </a:endParaRPr>
        </a:p>
        <a:p>
          <a:pPr marL="0" lvl="0" indent="0" algn="just" defTabSz="400050" rtl="0">
            <a:lnSpc>
              <a:spcPct val="90000"/>
            </a:lnSpc>
            <a:spcBef>
              <a:spcPct val="0"/>
            </a:spcBef>
            <a:spcAft>
              <a:spcPct val="35000"/>
            </a:spcAft>
            <a:buNone/>
          </a:pPr>
          <a:endParaRPr lang="es-CO" sz="850" b="0" kern="1200">
            <a:latin typeface="Verdana" panose="020B0604030504040204" pitchFamily="34" charset="0"/>
            <a:ea typeface="Verdana" panose="020B0604030504040204" pitchFamily="34" charset="0"/>
          </a:endParaRPr>
        </a:p>
      </dsp:txBody>
      <dsp:txXfrm>
        <a:off x="7636341" y="1677032"/>
        <a:ext cx="3737674" cy="1677032"/>
      </dsp:txXfrm>
    </dsp:sp>
    <dsp:sp modelId="{F6D5CFAB-2F30-4E67-B9B6-2EB8056B9A87}">
      <dsp:nvSpPr>
        <dsp:cNvPr id="0" name=""/>
        <dsp:cNvSpPr/>
      </dsp:nvSpPr>
      <dsp:spPr>
        <a:xfrm>
          <a:off x="9052997" y="430950"/>
          <a:ext cx="1035704" cy="1037338"/>
        </a:xfrm>
        <a:prstGeom prst="ellipse">
          <a:avLst/>
        </a:prstGeom>
        <a:no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BD73AD3F-71A2-4697-B401-427B69AC337B}">
      <dsp:nvSpPr>
        <dsp:cNvPr id="0" name=""/>
        <dsp:cNvSpPr/>
      </dsp:nvSpPr>
      <dsp:spPr>
        <a:xfrm>
          <a:off x="224200" y="3573007"/>
          <a:ext cx="10371348" cy="619573"/>
        </a:xfrm>
        <a:prstGeom prst="leftRightArrow">
          <a:avLst/>
        </a:prstGeom>
        <a:solidFill>
          <a:schemeClr val="accent5">
            <a:tint val="4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9CFAA-6DF7-4257-9FC5-59D96B28F874}">
      <dsp:nvSpPr>
        <dsp:cNvPr id="0" name=""/>
        <dsp:cNvSpPr/>
      </dsp:nvSpPr>
      <dsp:spPr>
        <a:xfrm>
          <a:off x="-283389" y="60578"/>
          <a:ext cx="5245017" cy="1548935"/>
        </a:xfrm>
        <a:prstGeom prst="roundRect">
          <a:avLst>
            <a:gd name="adj" fmla="val 10000"/>
          </a:avLst>
        </a:prstGeom>
        <a:solidFill>
          <a:schemeClr val="lt1"/>
        </a:solidFill>
        <a:ln w="12700" cap="flat" cmpd="sng" algn="ctr">
          <a:solidFill>
            <a:schemeClr val="accent6">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just" defTabSz="466725">
            <a:lnSpc>
              <a:spcPct val="90000"/>
            </a:lnSpc>
            <a:spcBef>
              <a:spcPct val="0"/>
            </a:spcBef>
            <a:spcAft>
              <a:spcPct val="35000"/>
            </a:spcAft>
            <a:buNone/>
          </a:pPr>
          <a:r>
            <a:rPr lang="es-MX" sz="1050" b="0" kern="1200">
              <a:solidFill>
                <a:schemeClr val="tx1"/>
              </a:solidFill>
              <a:latin typeface="Verdana"/>
              <a:ea typeface="Verdana"/>
            </a:rPr>
            <a:t>Reporte de monitoreo al Mapa de Riesgos del Proceso Evaluación Independiente y Asesoría del Sistema de Control Interno.</a:t>
          </a:r>
          <a:r>
            <a:rPr lang="es-CO" sz="1050" kern="1200">
              <a:solidFill>
                <a:schemeClr val="tx1"/>
              </a:solidFill>
              <a:latin typeface="Verdana"/>
              <a:ea typeface="Verdana"/>
            </a:rPr>
            <a:t> </a:t>
          </a:r>
          <a:endParaRPr lang="es-MX" sz="1050" b="0" kern="1200">
            <a:solidFill>
              <a:schemeClr val="tx1"/>
            </a:solidFill>
            <a:latin typeface="Verdana"/>
            <a:ea typeface="Verdana"/>
          </a:endParaRPr>
        </a:p>
        <a:p>
          <a:pPr marL="0" lvl="0" indent="0" algn="ctr" defTabSz="466725">
            <a:lnSpc>
              <a:spcPct val="90000"/>
            </a:lnSpc>
            <a:spcBef>
              <a:spcPct val="0"/>
            </a:spcBef>
            <a:spcAft>
              <a:spcPct val="35000"/>
            </a:spcAft>
            <a:buNone/>
          </a:pPr>
          <a:r>
            <a:rPr lang="es-ES" sz="1100" b="1" kern="1200">
              <a:solidFill>
                <a:schemeClr val="tx1"/>
              </a:solidFill>
              <a:latin typeface="Verdana"/>
              <a:ea typeface="Verdana"/>
            </a:rPr>
            <a:t>Oct-Nov-Dic </a:t>
          </a:r>
        </a:p>
        <a:p>
          <a:pPr marL="0" lvl="0" indent="0" algn="ctr" defTabSz="466725">
            <a:lnSpc>
              <a:spcPct val="90000"/>
            </a:lnSpc>
            <a:spcBef>
              <a:spcPct val="0"/>
            </a:spcBef>
            <a:spcAft>
              <a:spcPct val="35000"/>
            </a:spcAft>
            <a:buNone/>
          </a:pPr>
          <a:r>
            <a:rPr lang="es-ES" sz="1100" b="1" kern="1200">
              <a:solidFill>
                <a:schemeClr val="tx1"/>
              </a:solidFill>
              <a:latin typeface="Verdana"/>
              <a:ea typeface="Verdana"/>
            </a:rPr>
            <a:t>33,3% </a:t>
          </a:r>
          <a:endParaRPr lang="es-CO" sz="1100" b="1" kern="1200">
            <a:solidFill>
              <a:schemeClr val="tx1"/>
            </a:solidFill>
            <a:latin typeface="Verdana"/>
            <a:ea typeface="Verdana"/>
          </a:endParaRPr>
        </a:p>
      </dsp:txBody>
      <dsp:txXfrm>
        <a:off x="-238022" y="105945"/>
        <a:ext cx="3294651" cy="1458201"/>
      </dsp:txXfrm>
    </dsp:sp>
    <dsp:sp modelId="{1FA9E15E-4D0E-427E-A828-1C8C54AD8C7F}">
      <dsp:nvSpPr>
        <dsp:cNvPr id="0" name=""/>
        <dsp:cNvSpPr/>
      </dsp:nvSpPr>
      <dsp:spPr>
        <a:xfrm>
          <a:off x="2" y="1851653"/>
          <a:ext cx="5245017" cy="1548935"/>
        </a:xfrm>
        <a:prstGeom prst="roundRect">
          <a:avLst>
            <a:gd name="adj" fmla="val 10000"/>
          </a:avLst>
        </a:prstGeom>
        <a:solidFill>
          <a:schemeClr val="lt1"/>
        </a:solidFill>
        <a:ln w="12700" cap="flat" cmpd="sng" algn="ctr">
          <a:solidFill>
            <a:schemeClr val="accent6">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just" defTabSz="466725" rtl="0">
            <a:lnSpc>
              <a:spcPct val="90000"/>
            </a:lnSpc>
            <a:spcBef>
              <a:spcPct val="0"/>
            </a:spcBef>
            <a:spcAft>
              <a:spcPct val="35000"/>
            </a:spcAft>
            <a:buNone/>
          </a:pPr>
          <a:r>
            <a:rPr lang="es-CO" sz="1050" b="0" kern="1200">
              <a:solidFill>
                <a:schemeClr val="tx1"/>
              </a:solidFill>
              <a:latin typeface="Verdana"/>
              <a:ea typeface="Verdana"/>
            </a:rPr>
            <a:t>Evaluación</a:t>
          </a:r>
          <a:r>
            <a:rPr lang="es-CO" sz="1050" kern="1200">
              <a:solidFill>
                <a:schemeClr val="tx1"/>
              </a:solidFill>
              <a:latin typeface="Verdana"/>
              <a:ea typeface="Verdana"/>
            </a:rPr>
            <a:t> de efectividad de los controles de los riesgos de gestión, corrupción y seguridad digital de los 19 procesos</a:t>
          </a:r>
          <a:r>
            <a:rPr lang="es-CO" sz="1050" b="0" kern="1200">
              <a:solidFill>
                <a:schemeClr val="tx1"/>
              </a:solidFill>
              <a:latin typeface="Verdana"/>
              <a:ea typeface="Verdana"/>
            </a:rPr>
            <a:t>. </a:t>
          </a:r>
          <a:r>
            <a:rPr lang="es-ES" sz="1050" b="1" kern="1200">
              <a:solidFill>
                <a:schemeClr val="tx1"/>
              </a:solidFill>
              <a:latin typeface="Verdana"/>
              <a:ea typeface="Verdana"/>
            </a:rPr>
            <a:t>Ene-Feb-Mar-Abr</a:t>
          </a:r>
          <a:br>
            <a:rPr lang="es-ES" sz="1050" b="1" kern="1200">
              <a:solidFill>
                <a:schemeClr val="tx1"/>
              </a:solidFill>
              <a:latin typeface="Verdana"/>
              <a:ea typeface="Verdana"/>
            </a:rPr>
          </a:br>
          <a:r>
            <a:rPr lang="es-ES" sz="1050" b="1" kern="1200">
              <a:solidFill>
                <a:schemeClr val="tx1"/>
              </a:solidFill>
              <a:latin typeface="Verdana"/>
              <a:ea typeface="Verdana"/>
            </a:rPr>
            <a:t>33,3%</a:t>
          </a:r>
          <a:endParaRPr lang="es-CO" sz="1050" b="1" kern="1200">
            <a:solidFill>
              <a:schemeClr val="tx1"/>
            </a:solidFill>
            <a:latin typeface="Verdana"/>
            <a:ea typeface="Verdana"/>
          </a:endParaRPr>
        </a:p>
      </dsp:txBody>
      <dsp:txXfrm>
        <a:off x="45369" y="1897020"/>
        <a:ext cx="3507008" cy="1458201"/>
      </dsp:txXfrm>
    </dsp:sp>
    <dsp:sp modelId="{7F607AD7-CAB1-4EFD-9BCD-62C087FF92EE}">
      <dsp:nvSpPr>
        <dsp:cNvPr id="0" name=""/>
        <dsp:cNvSpPr/>
      </dsp:nvSpPr>
      <dsp:spPr>
        <a:xfrm>
          <a:off x="346878" y="3614181"/>
          <a:ext cx="5245017" cy="1548935"/>
        </a:xfrm>
        <a:prstGeom prst="roundRect">
          <a:avLst>
            <a:gd name="adj" fmla="val 10000"/>
          </a:avLst>
        </a:prstGeom>
        <a:solidFill>
          <a:schemeClr val="lt1"/>
        </a:solidFill>
        <a:ln w="12700" cap="flat" cmpd="sng" algn="ctr">
          <a:solidFill>
            <a:schemeClr val="accent6">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marL="0" lvl="0" algn="just" defTabSz="400050">
            <a:lnSpc>
              <a:spcPct val="90000"/>
            </a:lnSpc>
            <a:spcBef>
              <a:spcPct val="0"/>
            </a:spcBef>
            <a:spcAft>
              <a:spcPct val="35000"/>
            </a:spcAft>
            <a:buNone/>
          </a:pPr>
          <a:endParaRPr lang="es-CO" sz="1050" kern="1200">
            <a:solidFill>
              <a:schemeClr val="tx1"/>
            </a:solidFill>
            <a:latin typeface="Verdana"/>
            <a:ea typeface="Verdana"/>
          </a:endParaRPr>
        </a:p>
        <a:p>
          <a:pPr marL="0" lvl="0" algn="just" defTabSz="400050">
            <a:lnSpc>
              <a:spcPct val="90000"/>
            </a:lnSpc>
            <a:spcBef>
              <a:spcPct val="0"/>
            </a:spcBef>
            <a:spcAft>
              <a:spcPct val="35000"/>
            </a:spcAft>
            <a:buNone/>
          </a:pPr>
          <a:r>
            <a:rPr lang="es-CO" sz="1050" kern="1200">
              <a:solidFill>
                <a:schemeClr val="tx1"/>
              </a:solidFill>
              <a:latin typeface="Verdana"/>
              <a:ea typeface="Verdana"/>
            </a:rPr>
            <a:t>Evaluación de efectividad de los controles de los riesgos de gestión, corrupción y seguridad digital de los 19 procesos de la entidad.</a:t>
          </a:r>
          <a:endParaRPr lang="es-ES" sz="1050" kern="1200">
            <a:solidFill>
              <a:schemeClr val="tx1"/>
            </a:solidFill>
            <a:latin typeface="Verdana"/>
            <a:ea typeface="Verdan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000" kern="1200">
              <a:solidFill>
                <a:schemeClr val="tx1"/>
              </a:solidFill>
              <a:latin typeface="Verdana"/>
              <a:ea typeface="Verdana"/>
            </a:rPr>
            <a:t>	        </a:t>
          </a:r>
          <a:r>
            <a:rPr lang="es-ES" sz="1050" b="1" kern="1200">
              <a:solidFill>
                <a:schemeClr val="tx1"/>
              </a:solidFill>
              <a:latin typeface="Verdana"/>
              <a:ea typeface="Verdana"/>
            </a:rPr>
            <a:t>May-Jun-Jul-Ago</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50" b="1" kern="1200">
              <a:solidFill>
                <a:schemeClr val="tx1"/>
              </a:solidFill>
              <a:latin typeface="Verdana"/>
              <a:ea typeface="Verdana"/>
            </a:rPr>
            <a:t>		33,3%</a:t>
          </a:r>
          <a:endParaRPr lang="es-CO" sz="1050" b="1" kern="1200">
            <a:solidFill>
              <a:schemeClr val="tx1"/>
            </a:solidFill>
            <a:latin typeface="Verdana"/>
            <a:ea typeface="Verdana"/>
          </a:endParaRPr>
        </a:p>
        <a:p>
          <a:pPr marL="0" lvl="0" algn="just" defTabSz="400050">
            <a:lnSpc>
              <a:spcPct val="90000"/>
            </a:lnSpc>
            <a:spcBef>
              <a:spcPct val="0"/>
            </a:spcBef>
            <a:spcAft>
              <a:spcPct val="35000"/>
            </a:spcAft>
            <a:buNone/>
          </a:pPr>
          <a:endParaRPr lang="es-ES" sz="1000" kern="1200">
            <a:solidFill>
              <a:schemeClr val="tx1"/>
            </a:solidFill>
          </a:endParaRPr>
        </a:p>
      </dsp:txBody>
      <dsp:txXfrm>
        <a:off x="392245" y="3659548"/>
        <a:ext cx="3507008" cy="1458201"/>
      </dsp:txXfrm>
    </dsp:sp>
    <dsp:sp modelId="{5D0D8F1D-037E-4AAD-B4CF-0D88AC51F020}">
      <dsp:nvSpPr>
        <dsp:cNvPr id="0" name=""/>
        <dsp:cNvSpPr/>
      </dsp:nvSpPr>
      <dsp:spPr>
        <a:xfrm>
          <a:off x="3366575" y="823515"/>
          <a:ext cx="1006807" cy="1006807"/>
        </a:xfrm>
        <a:prstGeom prst="downArrow">
          <a:avLst>
            <a:gd name="adj1" fmla="val 55000"/>
            <a:gd name="adj2" fmla="val 45000"/>
          </a:avLst>
        </a:prstGeom>
        <a:solidFill>
          <a:srgbClr val="3EA8CB">
            <a:alpha val="89804"/>
          </a:srgbClr>
        </a:solidFill>
        <a:ln w="12700" cap="flat" cmpd="sng" algn="ctr">
          <a:solidFill>
            <a:schemeClr val="accent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a:off x="3593107" y="823515"/>
        <a:ext cx="553743" cy="757622"/>
      </dsp:txXfrm>
    </dsp:sp>
    <dsp:sp modelId="{EA28709F-B6B0-4990-BB1B-FC555FCD45C6}">
      <dsp:nvSpPr>
        <dsp:cNvPr id="0" name=""/>
        <dsp:cNvSpPr/>
      </dsp:nvSpPr>
      <dsp:spPr>
        <a:xfrm>
          <a:off x="3844835" y="2971373"/>
          <a:ext cx="1006807" cy="1006807"/>
        </a:xfrm>
        <a:prstGeom prst="downArrow">
          <a:avLst>
            <a:gd name="adj1" fmla="val 55000"/>
            <a:gd name="adj2" fmla="val 45000"/>
          </a:avLst>
        </a:prstGeom>
        <a:solidFill>
          <a:srgbClr val="3EA8CB">
            <a:alpha val="90000"/>
          </a:srgbClr>
        </a:solidFill>
        <a:ln w="12700" cap="flat" cmpd="sng" algn="ctr">
          <a:solidFill>
            <a:schemeClr val="accent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a:off x="4071367" y="2971373"/>
        <a:ext cx="553743" cy="757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CFF70-7FB5-44EE-B9FE-A813B65707C5}">
      <dsp:nvSpPr>
        <dsp:cNvPr id="0" name=""/>
        <dsp:cNvSpPr/>
      </dsp:nvSpPr>
      <dsp:spPr>
        <a:xfrm>
          <a:off x="675487" y="79644"/>
          <a:ext cx="3124434" cy="846991"/>
        </a:xfrm>
        <a:prstGeom prst="rect">
          <a:avLst/>
        </a:prstGeom>
        <a:solidFill>
          <a:srgbClr val="ED7D31">
            <a:lumMod val="20000"/>
            <a:lumOff val="80000"/>
            <a:alpha val="40000"/>
          </a:srgbClr>
        </a:solidFill>
        <a:ln w="6350" cap="flat" cmpd="sng" algn="ctr">
          <a:solidFill>
            <a:srgbClr val="ED7D31">
              <a:lumMod val="60000"/>
              <a:lumOff val="4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3653" tIns="121920" rIns="121920" bIns="121920" numCol="1" spcCol="1270" anchor="ctr" anchorCtr="0">
          <a:noAutofit/>
        </a:bodyPr>
        <a:lstStyle/>
        <a:p>
          <a:pPr marL="0" lvl="0" indent="0" algn="l" defTabSz="1422400">
            <a:lnSpc>
              <a:spcPct val="90000"/>
            </a:lnSpc>
            <a:spcBef>
              <a:spcPct val="0"/>
            </a:spcBef>
            <a:spcAft>
              <a:spcPct val="35000"/>
            </a:spcAft>
            <a:buNone/>
          </a:pPr>
          <a:r>
            <a:rPr lang="es-CO" sz="2800" kern="1200" noProof="0">
              <a:solidFill>
                <a:srgbClr val="3EA8CB"/>
              </a:solidFill>
              <a:latin typeface="Helvetica"/>
              <a:ea typeface="+mn-ea"/>
              <a:cs typeface="+mn-cs"/>
            </a:rPr>
            <a:t>Seguimientos</a:t>
          </a:r>
        </a:p>
      </dsp:txBody>
      <dsp:txXfrm>
        <a:off x="675487" y="79644"/>
        <a:ext cx="3124434" cy="846991"/>
      </dsp:txXfrm>
    </dsp:sp>
    <dsp:sp modelId="{D5A67998-18F3-480B-8498-7FA3690DF09B}">
      <dsp:nvSpPr>
        <dsp:cNvPr id="0" name=""/>
        <dsp:cNvSpPr/>
      </dsp:nvSpPr>
      <dsp:spPr>
        <a:xfrm>
          <a:off x="257344" y="58462"/>
          <a:ext cx="592893" cy="889340"/>
        </a:xfrm>
        <a:prstGeom prst="rect">
          <a:avLst/>
        </a:prstGeom>
        <a:blipFill>
          <a:blip xmlns:r="http://schemas.openxmlformats.org/officeDocument/2006/relationships" r:embed="rId1"/>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C122BE-8103-4E3D-8CDE-4065CC708AFF}">
      <dsp:nvSpPr>
        <dsp:cNvPr id="0" name=""/>
        <dsp:cNvSpPr/>
      </dsp:nvSpPr>
      <dsp:spPr>
        <a:xfrm>
          <a:off x="606237" y="1204964"/>
          <a:ext cx="3216533" cy="846991"/>
        </a:xfrm>
        <a:prstGeom prst="rect">
          <a:avLst/>
        </a:prstGeom>
        <a:solidFill>
          <a:schemeClr val="accent2">
            <a:lumMod val="20000"/>
            <a:lumOff val="80000"/>
            <a:alpha val="40000"/>
          </a:schemeClr>
        </a:solidFill>
        <a:ln w="6350" cap="flat" cmpd="sng" algn="ctr">
          <a:solidFill>
            <a:schemeClr val="accent2">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3695" tIns="106680" rIns="106680" bIns="106680" numCol="1" spcCol="1270" anchor="ctr" anchorCtr="0">
          <a:noAutofit/>
        </a:bodyPr>
        <a:lstStyle/>
        <a:p>
          <a:pPr marL="0" lvl="0" indent="0" algn="l" defTabSz="1244600">
            <a:lnSpc>
              <a:spcPct val="90000"/>
            </a:lnSpc>
            <a:spcBef>
              <a:spcPct val="0"/>
            </a:spcBef>
            <a:spcAft>
              <a:spcPct val="35000"/>
            </a:spcAft>
            <a:buNone/>
          </a:pPr>
          <a:r>
            <a:rPr lang="es-CO" sz="2800" kern="1200" noProof="0">
              <a:solidFill>
                <a:srgbClr val="3EA8CB"/>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Auditorias</a:t>
          </a:r>
          <a:endParaRPr lang="es-CO" sz="2800" kern="1200" noProof="0">
            <a:solidFill>
              <a:srgbClr val="3EA8CB"/>
            </a:solidFill>
          </a:endParaRPr>
        </a:p>
      </dsp:txBody>
      <dsp:txXfrm>
        <a:off x="606237" y="1204964"/>
        <a:ext cx="3216533" cy="846991"/>
      </dsp:txXfrm>
    </dsp:sp>
    <dsp:sp modelId="{E1B6D9FB-5005-4A5A-8385-8FA5CFC8A914}">
      <dsp:nvSpPr>
        <dsp:cNvPr id="0" name=""/>
        <dsp:cNvSpPr/>
      </dsp:nvSpPr>
      <dsp:spPr>
        <a:xfrm>
          <a:off x="278392" y="1199692"/>
          <a:ext cx="592893" cy="8893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07C41-A974-44F2-B89F-3FC540F762FE}">
      <dsp:nvSpPr>
        <dsp:cNvPr id="0" name=""/>
        <dsp:cNvSpPr/>
      </dsp:nvSpPr>
      <dsp:spPr>
        <a:xfrm>
          <a:off x="577154" y="2372828"/>
          <a:ext cx="3252798" cy="846991"/>
        </a:xfrm>
        <a:prstGeom prst="rect">
          <a:avLst/>
        </a:prstGeom>
        <a:solidFill>
          <a:schemeClr val="accent2">
            <a:lumMod val="20000"/>
            <a:lumOff val="80000"/>
            <a:alpha val="40000"/>
          </a:schemeClr>
        </a:solidFill>
        <a:ln w="6350" cap="flat" cmpd="sng" algn="ctr">
          <a:solidFill>
            <a:schemeClr val="accent2">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3695" tIns="106680" rIns="106680" bIns="106680" numCol="1" spcCol="1270" anchor="ctr" anchorCtr="0">
          <a:noAutofit/>
        </a:bodyPr>
        <a:lstStyle/>
        <a:p>
          <a:pPr marL="0" lvl="0" indent="0" algn="l" defTabSz="1244600">
            <a:lnSpc>
              <a:spcPct val="90000"/>
            </a:lnSpc>
            <a:spcBef>
              <a:spcPct val="0"/>
            </a:spcBef>
            <a:spcAft>
              <a:spcPct val="35000"/>
            </a:spcAft>
            <a:buNone/>
          </a:pPr>
          <a:r>
            <a:rPr lang="es-CO" sz="2800" kern="1200" noProof="0">
              <a:solidFill>
                <a:srgbClr val="3EA8CB"/>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Informes de ley</a:t>
          </a:r>
          <a:endParaRPr lang="es-CO" sz="2800" kern="1200" noProof="0">
            <a:solidFill>
              <a:srgbClr val="3EA8CB"/>
            </a:solidFill>
          </a:endParaRPr>
        </a:p>
      </dsp:txBody>
      <dsp:txXfrm>
        <a:off x="577154" y="2372828"/>
        <a:ext cx="3252798" cy="846991"/>
      </dsp:txXfrm>
    </dsp:sp>
    <dsp:sp modelId="{5F999E8B-3900-4FF3-B347-BC08AB8CB45F}">
      <dsp:nvSpPr>
        <dsp:cNvPr id="0" name=""/>
        <dsp:cNvSpPr/>
      </dsp:nvSpPr>
      <dsp:spPr>
        <a:xfrm>
          <a:off x="249962" y="2351461"/>
          <a:ext cx="592893" cy="88934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87E4-AFE6-4F69-BD5A-B3F314B4BD9C}">
      <dsp:nvSpPr>
        <dsp:cNvPr id="0" name=""/>
        <dsp:cNvSpPr/>
      </dsp:nvSpPr>
      <dsp:spPr>
        <a:xfrm>
          <a:off x="1" y="0"/>
          <a:ext cx="6200465" cy="2681270"/>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7C86584D-1A18-471A-B64A-5B8939F8D569}">
      <dsp:nvSpPr>
        <dsp:cNvPr id="0" name=""/>
        <dsp:cNvSpPr/>
      </dsp:nvSpPr>
      <dsp:spPr>
        <a:xfrm>
          <a:off x="74600" y="834690"/>
          <a:ext cx="1860140" cy="1072508"/>
        </a:xfrm>
        <a:prstGeom prst="roundRect">
          <a:avLst/>
        </a:prstGeom>
        <a:solidFill>
          <a:schemeClr val="accent5">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noProof="0">
              <a:solidFill>
                <a:prstClr val="white"/>
              </a:solidFill>
              <a:latin typeface="Verdana" panose="020B0604030504040204" pitchFamily="34" charset="0"/>
              <a:ea typeface="Verdana" panose="020B0604030504040204" pitchFamily="34" charset="0"/>
              <a:cs typeface="+mn-cs"/>
            </a:rPr>
            <a:t>Ejecutado a noviembre 175</a:t>
          </a:r>
        </a:p>
        <a:p>
          <a:pPr marL="0" lvl="0" indent="0" algn="ctr" defTabSz="533400">
            <a:lnSpc>
              <a:spcPct val="90000"/>
            </a:lnSpc>
            <a:spcBef>
              <a:spcPct val="0"/>
            </a:spcBef>
            <a:spcAft>
              <a:spcPct val="35000"/>
            </a:spcAft>
            <a:buNone/>
          </a:pPr>
          <a:r>
            <a:rPr lang="es-CO" sz="1200" kern="1200" noProof="0">
              <a:solidFill>
                <a:prstClr val="white"/>
              </a:solidFill>
              <a:latin typeface="Verdana" panose="020B0604030504040204" pitchFamily="34" charset="0"/>
              <a:ea typeface="Verdana" panose="020B0604030504040204" pitchFamily="34" charset="0"/>
              <a:cs typeface="+mn-cs"/>
            </a:rPr>
            <a:t> entregables</a:t>
          </a:r>
        </a:p>
        <a:p>
          <a:pPr marL="0" lvl="0" indent="0" algn="ctr" defTabSz="533400" rtl="0">
            <a:lnSpc>
              <a:spcPct val="90000"/>
            </a:lnSpc>
            <a:spcBef>
              <a:spcPct val="0"/>
            </a:spcBef>
            <a:spcAft>
              <a:spcPct val="35000"/>
            </a:spcAft>
            <a:buNone/>
          </a:pPr>
          <a:r>
            <a:rPr lang="es-CO" sz="1200" kern="1200" noProof="0">
              <a:solidFill>
                <a:prstClr val="white"/>
              </a:solidFill>
              <a:latin typeface="Verdana" panose="020B0604030504040204" pitchFamily="34" charset="0"/>
              <a:ea typeface="Verdana" panose="020B0604030504040204" pitchFamily="34" charset="0"/>
              <a:cs typeface="+mn-cs"/>
            </a:rPr>
            <a:t>95,63% </a:t>
          </a:r>
        </a:p>
      </dsp:txBody>
      <dsp:txXfrm>
        <a:off x="126956" y="887046"/>
        <a:ext cx="1755428" cy="967796"/>
      </dsp:txXfrm>
    </dsp:sp>
    <dsp:sp modelId="{E17D4837-F77F-4665-A386-EC44ED580D75}">
      <dsp:nvSpPr>
        <dsp:cNvPr id="0" name=""/>
        <dsp:cNvSpPr/>
      </dsp:nvSpPr>
      <dsp:spPr>
        <a:xfrm>
          <a:off x="2030800" y="834690"/>
          <a:ext cx="1860140" cy="107250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noProof="0">
              <a:latin typeface="Verdana" panose="020B0604030504040204" pitchFamily="34" charset="0"/>
              <a:ea typeface="Verdana" panose="020B0604030504040204" pitchFamily="34" charset="0"/>
            </a:rPr>
            <a:t>Pendientes por ejecutar:</a:t>
          </a:r>
        </a:p>
        <a:p>
          <a:pPr marL="0" lvl="0" indent="0" algn="ctr" defTabSz="577850">
            <a:lnSpc>
              <a:spcPct val="90000"/>
            </a:lnSpc>
            <a:spcBef>
              <a:spcPct val="0"/>
            </a:spcBef>
            <a:spcAft>
              <a:spcPct val="35000"/>
            </a:spcAft>
            <a:buNone/>
          </a:pPr>
          <a:r>
            <a:rPr lang="es-CO" sz="1300" b="1" kern="1200" noProof="0">
              <a:latin typeface="Verdana" panose="020B0604030504040204" pitchFamily="34" charset="0"/>
              <a:ea typeface="Verdana" panose="020B0604030504040204" pitchFamily="34" charset="0"/>
            </a:rPr>
            <a:t>8</a:t>
          </a:r>
        </a:p>
        <a:p>
          <a:pPr marL="0" lvl="0" indent="0" algn="ctr" defTabSz="577850">
            <a:lnSpc>
              <a:spcPct val="90000"/>
            </a:lnSpc>
            <a:spcBef>
              <a:spcPct val="0"/>
            </a:spcBef>
            <a:spcAft>
              <a:spcPct val="35000"/>
            </a:spcAft>
            <a:buNone/>
          </a:pPr>
          <a:r>
            <a:rPr lang="es-CO" sz="1300" b="1" kern="1200" noProof="0">
              <a:latin typeface="Verdana" panose="020B0604030504040204" pitchFamily="34" charset="0"/>
              <a:ea typeface="Verdana" panose="020B0604030504040204" pitchFamily="34" charset="0"/>
            </a:rPr>
            <a:t>4,37%</a:t>
          </a:r>
        </a:p>
      </dsp:txBody>
      <dsp:txXfrm>
        <a:off x="2083156" y="887046"/>
        <a:ext cx="1755428" cy="967796"/>
      </dsp:txXfrm>
    </dsp:sp>
    <dsp:sp modelId="{3DBBE080-9A51-443F-A9EB-C87E0C715B5C}">
      <dsp:nvSpPr>
        <dsp:cNvPr id="0" name=""/>
        <dsp:cNvSpPr/>
      </dsp:nvSpPr>
      <dsp:spPr>
        <a:xfrm>
          <a:off x="3953722" y="830603"/>
          <a:ext cx="1860140" cy="1072508"/>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noProof="0">
              <a:solidFill>
                <a:schemeClr val="bg1"/>
              </a:solidFill>
              <a:latin typeface="Verdana" panose="020B0604030504040204" pitchFamily="34" charset="0"/>
              <a:ea typeface="Verdana" panose="020B0604030504040204" pitchFamily="34" charset="0"/>
            </a:rPr>
            <a:t>Para un total de 183 entregables</a:t>
          </a:r>
        </a:p>
        <a:p>
          <a:pPr marL="0" lvl="0" indent="0" algn="ctr" defTabSz="577850">
            <a:lnSpc>
              <a:spcPct val="90000"/>
            </a:lnSpc>
            <a:spcBef>
              <a:spcPct val="0"/>
            </a:spcBef>
            <a:spcAft>
              <a:spcPct val="35000"/>
            </a:spcAft>
            <a:buNone/>
          </a:pPr>
          <a:r>
            <a:rPr lang="es-CO" sz="1300" kern="1200" noProof="0">
              <a:latin typeface="Verdana" panose="020B0604030504040204" pitchFamily="34" charset="0"/>
              <a:ea typeface="Verdana" panose="020B0604030504040204" pitchFamily="34" charset="0"/>
            </a:rPr>
            <a:t>100%</a:t>
          </a:r>
        </a:p>
      </dsp:txBody>
      <dsp:txXfrm>
        <a:off x="4006078" y="882959"/>
        <a:ext cx="1755428" cy="9677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9EFD9-73CD-4BF3-9C46-0ED1326DD74D}">
      <dsp:nvSpPr>
        <dsp:cNvPr id="0" name=""/>
        <dsp:cNvSpPr/>
      </dsp:nvSpPr>
      <dsp:spPr>
        <a:xfrm>
          <a:off x="5394" y="0"/>
          <a:ext cx="3652601" cy="2131683"/>
        </a:xfrm>
        <a:prstGeom prst="roundRect">
          <a:avLst>
            <a:gd name="adj" fmla="val 10000"/>
          </a:avLst>
        </a:prstGeom>
        <a:solidFill>
          <a:schemeClr val="lt1">
            <a:hueOff val="0"/>
            <a:satOff val="0"/>
            <a:lumOff val="0"/>
            <a:alphaOff val="0"/>
          </a:schemeClr>
        </a:solidFill>
        <a:ln w="12700" cap="flat" cmpd="sng" algn="ctr">
          <a:solidFill>
            <a:srgbClr val="2A82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kern="1200">
              <a:latin typeface="Verdana" panose="020B0604030504040204" pitchFamily="34" charset="0"/>
              <a:ea typeface="Verdana" panose="020B0604030504040204" pitchFamily="34" charset="0"/>
            </a:rPr>
            <a:t>Diciembre 31 de 2024</a:t>
          </a:r>
        </a:p>
        <a:p>
          <a:pPr marL="0" lvl="0" indent="0" algn="l" defTabSz="711200">
            <a:lnSpc>
              <a:spcPct val="90000"/>
            </a:lnSpc>
            <a:spcBef>
              <a:spcPct val="0"/>
            </a:spcBef>
            <a:spcAft>
              <a:spcPct val="35000"/>
            </a:spcAft>
            <a:buNone/>
          </a:pPr>
          <a:endParaRPr lang="es-CO" sz="1000" b="1" kern="1200">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s-MX" sz="1400" kern="1200">
              <a:latin typeface="Verdana" panose="020B0604030504040204" pitchFamily="34" charset="0"/>
              <a:ea typeface="Verdana" panose="020B0604030504040204" pitchFamily="34" charset="0"/>
            </a:rPr>
            <a:t>132 hallazgos </a:t>
          </a:r>
          <a:r>
            <a:rPr lang="es-MX" sz="1400" kern="1200">
              <a:solidFill>
                <a:prstClr val="black">
                  <a:hueOff val="0"/>
                  <a:satOff val="0"/>
                  <a:lumOff val="0"/>
                  <a:alphaOff val="0"/>
                </a:prstClr>
              </a:solidFill>
              <a:latin typeface="Verdana" panose="020B0604030504040204" pitchFamily="34" charset="0"/>
              <a:ea typeface="Verdana" panose="020B0604030504040204" pitchFamily="34" charset="0"/>
              <a:cs typeface="+mn-cs"/>
            </a:rPr>
            <a:t>con 162 acciones de mejora </a:t>
          </a:r>
          <a:r>
            <a:rPr lang="es-MX" sz="1000" kern="1200">
              <a:solidFill>
                <a:srgbClr val="2A829E"/>
              </a:solidFill>
              <a:latin typeface="Verdana" panose="020B0604030504040204" pitchFamily="34" charset="0"/>
              <a:ea typeface="Verdana" panose="020B0604030504040204" pitchFamily="34" charset="0"/>
              <a:cs typeface="+mn-cs"/>
            </a:rPr>
            <a:t>(43(A), 62(A-D), 15(A-D-F), 9(A-D-IP), 3 (A-D-P))* </a:t>
          </a:r>
          <a:endParaRPr lang="es-CO" sz="1000" kern="1200">
            <a:solidFill>
              <a:srgbClr val="2A829E"/>
            </a:solidFill>
            <a:latin typeface="Verdana" panose="020B0604030504040204" pitchFamily="34" charset="0"/>
            <a:ea typeface="Verdana" panose="020B0604030504040204" pitchFamily="34" charset="0"/>
            <a:cs typeface="+mn-cs"/>
          </a:endParaRPr>
        </a:p>
        <a:p>
          <a:pPr marL="57150" lvl="1" indent="-57150" algn="l" defTabSz="444500">
            <a:lnSpc>
              <a:spcPct val="90000"/>
            </a:lnSpc>
            <a:spcBef>
              <a:spcPct val="0"/>
            </a:spcBef>
            <a:spcAft>
              <a:spcPct val="15000"/>
            </a:spcAft>
            <a:buChar char="•"/>
          </a:pPr>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622300">
            <a:lnSpc>
              <a:spcPct val="90000"/>
            </a:lnSpc>
            <a:spcBef>
              <a:spcPct val="0"/>
            </a:spcBef>
            <a:spcAft>
              <a:spcPct val="15000"/>
            </a:spcAft>
            <a:buFont typeface="Verdana" panose="020B0604030504040204" pitchFamily="34" charset="0"/>
            <a:buChar char="◦"/>
          </a:pPr>
          <a:r>
            <a:rPr lang="es-MX" sz="1400" kern="1200">
              <a:solidFill>
                <a:schemeClr val="tx1"/>
              </a:solidFill>
              <a:latin typeface="Verdana" panose="020B0604030504040204" pitchFamily="34" charset="0"/>
              <a:ea typeface="Verdana" panose="020B0604030504040204" pitchFamily="34" charset="0"/>
            </a:rPr>
            <a:t>68 acciones de mejora ejecutadas al 100% </a:t>
          </a:r>
          <a:r>
            <a:rPr lang="es-MX" sz="1000" kern="1200">
              <a:solidFill>
                <a:srgbClr val="2A829E"/>
              </a:solidFill>
              <a:latin typeface="Verdana" panose="020B0604030504040204" pitchFamily="34" charset="0"/>
              <a:ea typeface="Verdana" panose="020B0604030504040204" pitchFamily="34" charset="0"/>
            </a:rPr>
            <a:t>(x evaluar efectividad)</a:t>
          </a:r>
          <a:endParaRPr lang="es-CO" sz="1000" kern="1200">
            <a:solidFill>
              <a:schemeClr val="tx1"/>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Font typeface="Verdana" panose="020B0604030504040204" pitchFamily="34" charset="0"/>
            <a:buChar char="◦"/>
          </a:pPr>
          <a:r>
            <a:rPr lang="es-MX" sz="1400" kern="1200">
              <a:solidFill>
                <a:schemeClr val="tx1"/>
              </a:solidFill>
              <a:latin typeface="Verdana" panose="020B0604030504040204" pitchFamily="34" charset="0"/>
              <a:ea typeface="Verdana" panose="020B0604030504040204" pitchFamily="34" charset="0"/>
            </a:rPr>
            <a:t>94 acciones de mejora en ejecución</a:t>
          </a:r>
          <a:endParaRPr lang="es-CO" sz="1400" kern="1200">
            <a:solidFill>
              <a:schemeClr val="tx1"/>
            </a:solidFill>
            <a:latin typeface="Verdana" panose="020B0604030504040204" pitchFamily="34" charset="0"/>
            <a:ea typeface="Verdana" panose="020B0604030504040204" pitchFamily="34" charset="0"/>
          </a:endParaRPr>
        </a:p>
      </dsp:txBody>
      <dsp:txXfrm>
        <a:off x="67829" y="62435"/>
        <a:ext cx="3527731" cy="2006813"/>
      </dsp:txXfrm>
    </dsp:sp>
    <dsp:sp modelId="{03C4F123-B684-436A-A679-98A8A5E6E7CC}">
      <dsp:nvSpPr>
        <dsp:cNvPr id="0" name=""/>
        <dsp:cNvSpPr/>
      </dsp:nvSpPr>
      <dsp:spPr>
        <a:xfrm>
          <a:off x="3883531" y="816962"/>
          <a:ext cx="483653" cy="646321"/>
        </a:xfrm>
        <a:prstGeom prst="rightArrow">
          <a:avLst>
            <a:gd name="adj1" fmla="val 60000"/>
            <a:gd name="adj2" fmla="val 50000"/>
          </a:avLst>
        </a:prstGeom>
        <a:solidFill>
          <a:srgbClr val="2A829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s-CO" sz="2900" kern="1200"/>
        </a:p>
      </dsp:txBody>
      <dsp:txXfrm>
        <a:off x="3883531" y="946226"/>
        <a:ext cx="338557" cy="387793"/>
      </dsp:txXfrm>
    </dsp:sp>
    <dsp:sp modelId="{EFA3B1B9-539E-4AF5-8084-7E1BF626E16D}">
      <dsp:nvSpPr>
        <dsp:cNvPr id="0" name=""/>
        <dsp:cNvSpPr/>
      </dsp:nvSpPr>
      <dsp:spPr>
        <a:xfrm>
          <a:off x="4570549" y="0"/>
          <a:ext cx="3734251" cy="2131683"/>
        </a:xfrm>
        <a:prstGeom prst="roundRect">
          <a:avLst>
            <a:gd name="adj" fmla="val 10000"/>
          </a:avLst>
        </a:prstGeom>
        <a:solidFill>
          <a:schemeClr val="lt1">
            <a:hueOff val="0"/>
            <a:satOff val="0"/>
            <a:lumOff val="0"/>
            <a:alphaOff val="0"/>
          </a:schemeClr>
        </a:solidFill>
        <a:ln w="12700" cap="flat" cmpd="sng" algn="ctr">
          <a:solidFill>
            <a:srgbClr val="2A82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kern="1200">
              <a:latin typeface="Verdana" panose="020B0604030504040204" pitchFamily="34" charset="0"/>
              <a:ea typeface="Verdana" panose="020B0604030504040204" pitchFamily="34" charset="0"/>
            </a:rPr>
            <a:t>Diciembre 15 de 2025</a:t>
          </a:r>
        </a:p>
        <a:p>
          <a:pPr marL="0" lvl="0" indent="0" algn="l" defTabSz="711200">
            <a:lnSpc>
              <a:spcPct val="90000"/>
            </a:lnSpc>
            <a:spcBef>
              <a:spcPct val="0"/>
            </a:spcBef>
            <a:spcAft>
              <a:spcPct val="35000"/>
            </a:spcAft>
            <a:buNone/>
          </a:pPr>
          <a:endParaRPr lang="es-CO" sz="1000" b="1" kern="1200">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s-MX" sz="1400" kern="1200">
              <a:latin typeface="Verdana" panose="020B0604030504040204" pitchFamily="34" charset="0"/>
              <a:ea typeface="Verdana" panose="020B0604030504040204" pitchFamily="34" charset="0"/>
            </a:rPr>
            <a:t>126 hallazgos </a:t>
          </a:r>
          <a:r>
            <a:rPr lang="es-MX" sz="1400" kern="1200">
              <a:solidFill>
                <a:prstClr val="black">
                  <a:hueOff val="0"/>
                  <a:satOff val="0"/>
                  <a:lumOff val="0"/>
                  <a:alphaOff val="0"/>
                </a:prstClr>
              </a:solidFill>
              <a:latin typeface="Verdana" panose="020B0604030504040204" pitchFamily="34" charset="0"/>
              <a:ea typeface="Verdana" panose="020B0604030504040204" pitchFamily="34" charset="0"/>
              <a:cs typeface="+mn-cs"/>
            </a:rPr>
            <a:t>con 172 acciones de mejora </a:t>
          </a:r>
          <a:r>
            <a:rPr lang="es-MX" sz="1000" kern="1200">
              <a:solidFill>
                <a:srgbClr val="2A829E"/>
              </a:solidFill>
              <a:latin typeface="Verdana" panose="020B0604030504040204" pitchFamily="34" charset="0"/>
              <a:ea typeface="Verdana" panose="020B0604030504040204" pitchFamily="34" charset="0"/>
              <a:cs typeface="+mn-cs"/>
            </a:rPr>
            <a:t>(72(A), 78(A-D), 13(A-D-F), 6(A-D-IP), 1(A-D-P), 2(A-D-F-P))* </a:t>
          </a:r>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57150" lvl="1" indent="-57150" algn="l" defTabSz="444500">
            <a:lnSpc>
              <a:spcPct val="90000"/>
            </a:lnSpc>
            <a:spcBef>
              <a:spcPct val="0"/>
            </a:spcBef>
            <a:spcAft>
              <a:spcPct val="15000"/>
            </a:spcAft>
            <a:buChar char="•"/>
          </a:pPr>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622300">
            <a:lnSpc>
              <a:spcPct val="90000"/>
            </a:lnSpc>
            <a:spcBef>
              <a:spcPct val="0"/>
            </a:spcBef>
            <a:spcAft>
              <a:spcPct val="15000"/>
            </a:spcAft>
            <a:buFont typeface="Arial" panose="020B0604020202020204" pitchFamily="34" charset="0"/>
            <a:buChar char="•"/>
          </a:pPr>
          <a:r>
            <a:rPr lang="es-MX" sz="1400" kern="1200">
              <a:solidFill>
                <a:schemeClr val="tx1"/>
              </a:solidFill>
              <a:latin typeface="Verdana" panose="020B0604030504040204" pitchFamily="34" charset="0"/>
              <a:ea typeface="Verdana" panose="020B0604030504040204" pitchFamily="34" charset="0"/>
            </a:rPr>
            <a:t>62 acciones de mejora ejecutadas al 100% </a:t>
          </a:r>
          <a:r>
            <a:rPr lang="es-MX" sz="1000" kern="1200">
              <a:solidFill>
                <a:srgbClr val="2A829E"/>
              </a:solidFill>
              <a:latin typeface="Verdana" panose="020B0604030504040204" pitchFamily="34" charset="0"/>
              <a:ea typeface="Verdana" panose="020B0604030504040204" pitchFamily="34" charset="0"/>
            </a:rPr>
            <a:t>(29 No efectivas y 33 x validar)</a:t>
          </a:r>
          <a:endParaRPr lang="es-CO" sz="1000" kern="1200">
            <a:solidFill>
              <a:srgbClr val="2A829E"/>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MX" sz="1400" kern="1200">
              <a:solidFill>
                <a:schemeClr val="tx1"/>
              </a:solidFill>
              <a:latin typeface="Verdana" panose="020B0604030504040204" pitchFamily="34" charset="0"/>
              <a:ea typeface="Verdana" panose="020B0604030504040204" pitchFamily="34" charset="0"/>
            </a:rPr>
            <a:t>110 acciones de mejora en ejecución</a:t>
          </a:r>
          <a:endParaRPr lang="es-CO" sz="1000" kern="1200">
            <a:solidFill>
              <a:srgbClr val="2A829E"/>
            </a:solidFill>
            <a:latin typeface="Verdana" panose="020B0604030504040204" pitchFamily="34" charset="0"/>
            <a:ea typeface="Verdana" panose="020B0604030504040204" pitchFamily="34" charset="0"/>
          </a:endParaRPr>
        </a:p>
      </dsp:txBody>
      <dsp:txXfrm>
        <a:off x="4632984" y="62435"/>
        <a:ext cx="3609381" cy="20068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9EFD9-73CD-4BF3-9C46-0ED1326DD74D}">
      <dsp:nvSpPr>
        <dsp:cNvPr id="0" name=""/>
        <dsp:cNvSpPr/>
      </dsp:nvSpPr>
      <dsp:spPr>
        <a:xfrm>
          <a:off x="6002" y="0"/>
          <a:ext cx="4064262" cy="2131683"/>
        </a:xfrm>
        <a:prstGeom prst="roundRect">
          <a:avLst>
            <a:gd name="adj" fmla="val 10000"/>
          </a:avLst>
        </a:prstGeom>
        <a:solidFill>
          <a:schemeClr val="lt1">
            <a:hueOff val="0"/>
            <a:satOff val="0"/>
            <a:lumOff val="0"/>
            <a:alphaOff val="0"/>
          </a:schemeClr>
        </a:solidFill>
        <a:ln w="12700" cap="flat" cmpd="sng" algn="ctr">
          <a:solidFill>
            <a:srgbClr val="2A82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kern="1200">
              <a:latin typeface="Verdana" panose="020B0604030504040204" pitchFamily="34" charset="0"/>
              <a:ea typeface="Verdana" panose="020B0604030504040204" pitchFamily="34" charset="0"/>
            </a:rPr>
            <a:t>Diciembre 31 de 2024</a:t>
          </a:r>
        </a:p>
        <a:p>
          <a:pPr marL="0" lvl="0" indent="0" algn="l" defTabSz="711200">
            <a:lnSpc>
              <a:spcPct val="90000"/>
            </a:lnSpc>
            <a:spcBef>
              <a:spcPct val="0"/>
            </a:spcBef>
            <a:spcAft>
              <a:spcPct val="35000"/>
            </a:spcAft>
            <a:buNone/>
          </a:pPr>
          <a:endParaRPr lang="es-CO" sz="1000" b="1" kern="1200">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s-MX" sz="1400" kern="1200">
              <a:latin typeface="Verdana" panose="020B0604030504040204" pitchFamily="34" charset="0"/>
              <a:ea typeface="Verdana" panose="020B0604030504040204" pitchFamily="34" charset="0"/>
            </a:rPr>
            <a:t>166 hallazgos </a:t>
          </a:r>
          <a:r>
            <a:rPr lang="es-MX" sz="1400" kern="1200">
              <a:solidFill>
                <a:prstClr val="black">
                  <a:hueOff val="0"/>
                  <a:satOff val="0"/>
                  <a:lumOff val="0"/>
                  <a:alphaOff val="0"/>
                </a:prstClr>
              </a:solidFill>
              <a:latin typeface="Verdana" panose="020B0604030504040204" pitchFamily="34" charset="0"/>
              <a:ea typeface="Verdana" panose="020B0604030504040204" pitchFamily="34" charset="0"/>
              <a:cs typeface="+mn-cs"/>
            </a:rPr>
            <a:t>con 176 acciones de mejora </a:t>
          </a:r>
          <a:r>
            <a:rPr lang="es-MX" sz="1000" kern="1200">
              <a:solidFill>
                <a:srgbClr val="2A829E"/>
              </a:solidFill>
              <a:latin typeface="Verdana" panose="020B0604030504040204" pitchFamily="34" charset="0"/>
              <a:ea typeface="Verdana" panose="020B0604030504040204" pitchFamily="34" charset="0"/>
              <a:cs typeface="+mn-cs"/>
            </a:rPr>
            <a:t>(51(A), 96(A-D), 16(A-D-F), 3(A-D-IP))* </a:t>
          </a:r>
          <a:endParaRPr lang="es-CO" sz="1000" kern="1200">
            <a:solidFill>
              <a:srgbClr val="2A829E"/>
            </a:solidFill>
            <a:latin typeface="Verdana" panose="020B0604030504040204" pitchFamily="34" charset="0"/>
            <a:ea typeface="Verdana" panose="020B0604030504040204" pitchFamily="34" charset="0"/>
            <a:cs typeface="+mn-cs"/>
          </a:endParaRPr>
        </a:p>
        <a:p>
          <a:pPr marL="57150" lvl="1" indent="-57150" algn="l" defTabSz="444500">
            <a:lnSpc>
              <a:spcPct val="90000"/>
            </a:lnSpc>
            <a:spcBef>
              <a:spcPct val="0"/>
            </a:spcBef>
            <a:spcAft>
              <a:spcPct val="15000"/>
            </a:spcAft>
            <a:buChar char="•"/>
          </a:pPr>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622300">
            <a:lnSpc>
              <a:spcPct val="90000"/>
            </a:lnSpc>
            <a:spcBef>
              <a:spcPct val="0"/>
            </a:spcBef>
            <a:spcAft>
              <a:spcPct val="15000"/>
            </a:spcAft>
            <a:buFont typeface="Verdana" panose="020B0604030504040204" pitchFamily="34" charset="0"/>
            <a:buChar char="◦"/>
          </a:pPr>
          <a:r>
            <a:rPr lang="es-MX" sz="1400" kern="1200">
              <a:solidFill>
                <a:schemeClr val="tx1"/>
              </a:solidFill>
              <a:latin typeface="Verdana" panose="020B0604030504040204" pitchFamily="34" charset="0"/>
              <a:ea typeface="Verdana" panose="020B0604030504040204" pitchFamily="34" charset="0"/>
            </a:rPr>
            <a:t>83 acciones de mejora ejecutadas al 100% </a:t>
          </a:r>
          <a:r>
            <a:rPr lang="es-MX" sz="1000" kern="1200">
              <a:solidFill>
                <a:srgbClr val="2A829E"/>
              </a:solidFill>
              <a:latin typeface="Verdana" panose="020B0604030504040204" pitchFamily="34" charset="0"/>
              <a:ea typeface="Verdana" panose="020B0604030504040204" pitchFamily="34" charset="0"/>
            </a:rPr>
            <a:t>(x evaluar efectividad)</a:t>
          </a:r>
          <a:endParaRPr lang="es-CO" sz="1000" kern="1200">
            <a:solidFill>
              <a:schemeClr val="tx1"/>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Font typeface="Verdana" panose="020B0604030504040204" pitchFamily="34" charset="0"/>
            <a:buChar char="◦"/>
          </a:pPr>
          <a:r>
            <a:rPr lang="es-MX" sz="1400" kern="1200">
              <a:solidFill>
                <a:schemeClr val="tx1"/>
              </a:solidFill>
              <a:latin typeface="Verdana" panose="020B0604030504040204" pitchFamily="34" charset="0"/>
              <a:ea typeface="Verdana" panose="020B0604030504040204" pitchFamily="34" charset="0"/>
            </a:rPr>
            <a:t>93 acciones de mejora en ejecución</a:t>
          </a:r>
          <a:endParaRPr lang="es-CO" sz="1400" kern="1200">
            <a:solidFill>
              <a:schemeClr val="tx1"/>
            </a:solidFill>
            <a:latin typeface="Verdana" panose="020B0604030504040204" pitchFamily="34" charset="0"/>
            <a:ea typeface="Verdana" panose="020B0604030504040204" pitchFamily="34" charset="0"/>
          </a:endParaRPr>
        </a:p>
      </dsp:txBody>
      <dsp:txXfrm>
        <a:off x="68437" y="62435"/>
        <a:ext cx="3939392" cy="2006813"/>
      </dsp:txXfrm>
    </dsp:sp>
    <dsp:sp modelId="{03C4F123-B684-436A-A679-98A8A5E6E7CC}">
      <dsp:nvSpPr>
        <dsp:cNvPr id="0" name=""/>
        <dsp:cNvSpPr/>
      </dsp:nvSpPr>
      <dsp:spPr>
        <a:xfrm>
          <a:off x="4321219" y="788913"/>
          <a:ext cx="538162" cy="719163"/>
        </a:xfrm>
        <a:prstGeom prst="rightArrow">
          <a:avLst>
            <a:gd name="adj1" fmla="val 60000"/>
            <a:gd name="adj2" fmla="val 50000"/>
          </a:avLst>
        </a:prstGeom>
        <a:solidFill>
          <a:srgbClr val="2A829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CO" sz="3200" kern="1200"/>
        </a:p>
      </dsp:txBody>
      <dsp:txXfrm>
        <a:off x="4321219" y="932746"/>
        <a:ext cx="376713" cy="431497"/>
      </dsp:txXfrm>
    </dsp:sp>
    <dsp:sp modelId="{EFA3B1B9-539E-4AF5-8084-7E1BF626E16D}">
      <dsp:nvSpPr>
        <dsp:cNvPr id="0" name=""/>
        <dsp:cNvSpPr/>
      </dsp:nvSpPr>
      <dsp:spPr>
        <a:xfrm>
          <a:off x="5085665" y="0"/>
          <a:ext cx="4155114" cy="2131683"/>
        </a:xfrm>
        <a:prstGeom prst="roundRect">
          <a:avLst>
            <a:gd name="adj" fmla="val 10000"/>
          </a:avLst>
        </a:prstGeom>
        <a:solidFill>
          <a:schemeClr val="lt1">
            <a:hueOff val="0"/>
            <a:satOff val="0"/>
            <a:lumOff val="0"/>
            <a:alphaOff val="0"/>
          </a:schemeClr>
        </a:solidFill>
        <a:ln w="12700" cap="flat" cmpd="sng" algn="ctr">
          <a:solidFill>
            <a:srgbClr val="2A82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kern="1200">
              <a:latin typeface="Verdana" panose="020B0604030504040204" pitchFamily="34" charset="0"/>
              <a:ea typeface="Verdana" panose="020B0604030504040204" pitchFamily="34" charset="0"/>
            </a:rPr>
            <a:t>Diciembre 15 de 2025</a:t>
          </a:r>
        </a:p>
        <a:p>
          <a:pPr marL="0" lvl="0" indent="0" algn="l" defTabSz="711200">
            <a:lnSpc>
              <a:spcPct val="90000"/>
            </a:lnSpc>
            <a:spcBef>
              <a:spcPct val="0"/>
            </a:spcBef>
            <a:spcAft>
              <a:spcPct val="35000"/>
            </a:spcAft>
            <a:buNone/>
          </a:pPr>
          <a:endParaRPr lang="es-CO" sz="1000" b="1" kern="1200">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s-MX" sz="1400" kern="1200">
              <a:latin typeface="Verdana" panose="020B0604030504040204" pitchFamily="34" charset="0"/>
              <a:ea typeface="Verdana" panose="020B0604030504040204" pitchFamily="34" charset="0"/>
            </a:rPr>
            <a:t>171 hallazgos </a:t>
          </a:r>
          <a:r>
            <a:rPr lang="es-MX" sz="1400" kern="1200">
              <a:solidFill>
                <a:prstClr val="black">
                  <a:hueOff val="0"/>
                  <a:satOff val="0"/>
                  <a:lumOff val="0"/>
                  <a:alphaOff val="0"/>
                </a:prstClr>
              </a:solidFill>
              <a:latin typeface="Verdana" panose="020B0604030504040204" pitchFamily="34" charset="0"/>
              <a:ea typeface="Verdana" panose="020B0604030504040204" pitchFamily="34" charset="0"/>
              <a:cs typeface="+mn-cs"/>
            </a:rPr>
            <a:t>con 194 acciones de mejora </a:t>
          </a:r>
          <a:r>
            <a:rPr lang="es-MX" sz="1000" kern="1200">
              <a:solidFill>
                <a:srgbClr val="2A829E"/>
              </a:solidFill>
              <a:latin typeface="Verdana" panose="020B0604030504040204" pitchFamily="34" charset="0"/>
              <a:ea typeface="Verdana" panose="020B0604030504040204" pitchFamily="34" charset="0"/>
              <a:cs typeface="+mn-cs"/>
            </a:rPr>
            <a:t>(84(A), 90(A-D), 17(A-D-F), 3(A-D-IP))* </a:t>
          </a:r>
          <a:endParaRPr lang="es-CO" sz="1000" kern="1200">
            <a:solidFill>
              <a:srgbClr val="2A829E"/>
            </a:solidFill>
            <a:latin typeface="Verdana" panose="020B0604030504040204" pitchFamily="34" charset="0"/>
            <a:ea typeface="Verdana" panose="020B0604030504040204" pitchFamily="34" charset="0"/>
            <a:cs typeface="+mn-cs"/>
          </a:endParaRPr>
        </a:p>
        <a:p>
          <a:pPr marL="57150" lvl="1" indent="-57150" algn="l" defTabSz="444500">
            <a:lnSpc>
              <a:spcPct val="90000"/>
            </a:lnSpc>
            <a:spcBef>
              <a:spcPct val="0"/>
            </a:spcBef>
            <a:spcAft>
              <a:spcPct val="15000"/>
            </a:spcAft>
            <a:buChar char="•"/>
          </a:pPr>
          <a:endParaRPr lang="es-CO" sz="10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622300">
            <a:lnSpc>
              <a:spcPct val="90000"/>
            </a:lnSpc>
            <a:spcBef>
              <a:spcPct val="0"/>
            </a:spcBef>
            <a:spcAft>
              <a:spcPct val="15000"/>
            </a:spcAft>
            <a:buFont typeface="Arial" panose="020B0604020202020204" pitchFamily="34" charset="0"/>
            <a:buChar char="•"/>
          </a:pPr>
          <a:r>
            <a:rPr lang="es-MX" sz="1400" kern="1200">
              <a:solidFill>
                <a:schemeClr val="tx1"/>
              </a:solidFill>
              <a:latin typeface="Verdana" panose="020B0604030504040204" pitchFamily="34" charset="0"/>
              <a:ea typeface="Verdana" panose="020B0604030504040204" pitchFamily="34" charset="0"/>
            </a:rPr>
            <a:t>37 acciones de mejora ejecutadas al 100% </a:t>
          </a:r>
          <a:r>
            <a:rPr lang="es-MX" sz="1000" kern="1200">
              <a:solidFill>
                <a:srgbClr val="2A829E"/>
              </a:solidFill>
              <a:latin typeface="Verdana" panose="020B0604030504040204" pitchFamily="34" charset="0"/>
              <a:ea typeface="Verdana" panose="020B0604030504040204" pitchFamily="34" charset="0"/>
            </a:rPr>
            <a:t>(13 No efectivas y 24 x validar)</a:t>
          </a:r>
          <a:endParaRPr lang="es-CO" sz="1000" kern="1200">
            <a:solidFill>
              <a:srgbClr val="2A829E"/>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MX" sz="1400" kern="1200">
              <a:solidFill>
                <a:schemeClr val="tx1"/>
              </a:solidFill>
              <a:latin typeface="Verdana" panose="020B0604030504040204" pitchFamily="34" charset="0"/>
              <a:ea typeface="Verdana" panose="020B0604030504040204" pitchFamily="34" charset="0"/>
            </a:rPr>
            <a:t>143 acciones de mejora en ejecución</a:t>
          </a:r>
          <a:endParaRPr lang="es-CO" sz="1000" kern="1200">
            <a:solidFill>
              <a:srgbClr val="2A829E"/>
            </a:solidFill>
            <a:latin typeface="Verdana" panose="020B0604030504040204" pitchFamily="34" charset="0"/>
            <a:ea typeface="Verdana" panose="020B0604030504040204" pitchFamily="34" charset="0"/>
          </a:endParaRPr>
        </a:p>
        <a:p>
          <a:pPr marL="57150" lvl="1" indent="-57150" algn="l" defTabSz="444500">
            <a:lnSpc>
              <a:spcPct val="90000"/>
            </a:lnSpc>
            <a:spcBef>
              <a:spcPct val="0"/>
            </a:spcBef>
            <a:spcAft>
              <a:spcPct val="15000"/>
            </a:spcAft>
            <a:buFont typeface="Arial" panose="020B0604020202020204" pitchFamily="34" charset="0"/>
            <a:buNone/>
          </a:pPr>
          <a:endParaRPr lang="es-CO" sz="1000" kern="1200">
            <a:solidFill>
              <a:srgbClr val="2A829E"/>
            </a:solidFill>
            <a:latin typeface="Verdana" panose="020B0604030504040204" pitchFamily="34" charset="0"/>
            <a:ea typeface="Verdana" panose="020B0604030504040204" pitchFamily="34" charset="0"/>
          </a:endParaRPr>
        </a:p>
      </dsp:txBody>
      <dsp:txXfrm>
        <a:off x="5148100" y="62435"/>
        <a:ext cx="4030244" cy="200681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5/01/2026</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B9467-21F7-4EBF-AE4B-4458FB5AF8FE}" type="datetimeFigureOut">
              <a:rPr lang="es-CO" smtClean="0"/>
              <a:t>5/01/2026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0CDCA-A762-4A7A-A042-8516E8F45DA5}" type="slidenum">
              <a:rPr lang="es-CO" smtClean="0"/>
              <a:t>‹#›</a:t>
            </a:fld>
            <a:endParaRPr lang="es-CO"/>
          </a:p>
        </p:txBody>
      </p:sp>
    </p:spTree>
    <p:extLst>
      <p:ext uri="{BB962C8B-B14F-4D97-AF65-F5344CB8AC3E}">
        <p14:creationId xmlns:p14="http://schemas.microsoft.com/office/powerpoint/2010/main" val="365246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4DCA875-5D95-4931-ADA5-9B260B8A6423}" type="slidenum">
              <a:rPr lang="es-CO" smtClean="0"/>
              <a:t>12</a:t>
            </a:fld>
            <a:endParaRPr lang="es-CO"/>
          </a:p>
        </p:txBody>
      </p:sp>
    </p:spTree>
    <p:extLst>
      <p:ext uri="{BB962C8B-B14F-4D97-AF65-F5344CB8AC3E}">
        <p14:creationId xmlns:p14="http://schemas.microsoft.com/office/powerpoint/2010/main" val="235333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ED85C1E9-6030-4D74-8391-3AD3AE88279F}" type="slidenum">
              <a:rPr lang="es-CO" smtClean="0"/>
              <a:t>13</a:t>
            </a:fld>
            <a:endParaRPr lang="es-CO"/>
          </a:p>
        </p:txBody>
      </p:sp>
    </p:spTree>
    <p:extLst>
      <p:ext uri="{BB962C8B-B14F-4D97-AF65-F5344CB8AC3E}">
        <p14:creationId xmlns:p14="http://schemas.microsoft.com/office/powerpoint/2010/main" val="31623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640CDCA-A762-4A7A-A042-8516E8F45DA5}" type="slidenum">
              <a:rPr lang="es-CO" smtClean="0"/>
              <a:t>19</a:t>
            </a:fld>
            <a:endParaRPr lang="es-CO"/>
          </a:p>
        </p:txBody>
      </p:sp>
    </p:spTree>
    <p:extLst>
      <p:ext uri="{BB962C8B-B14F-4D97-AF65-F5344CB8AC3E}">
        <p14:creationId xmlns:p14="http://schemas.microsoft.com/office/powerpoint/2010/main" val="142752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64859-2035-88D0-DBE9-ED6F8FA557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B8AEB0-F134-F10E-F24C-EF6D0064CDD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73E9D04-A201-9378-5313-52C745681768}"/>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087613EF-8C60-A209-64A2-00F249AEAB81}"/>
              </a:ext>
            </a:extLst>
          </p:cNvPr>
          <p:cNvSpPr>
            <a:spLocks noGrp="1"/>
          </p:cNvSpPr>
          <p:nvPr>
            <p:ph type="sldNum" sz="quarter" idx="5"/>
          </p:nvPr>
        </p:nvSpPr>
        <p:spPr/>
        <p:txBody>
          <a:bodyPr/>
          <a:lstStyle/>
          <a:p>
            <a:fld id="{0F7A6C72-5AD0-4CFC-973B-9980A743EE05}" type="slidenum">
              <a:rPr lang="es-CO" smtClean="0"/>
              <a:t>20</a:t>
            </a:fld>
            <a:endParaRPr lang="es-CO"/>
          </a:p>
        </p:txBody>
      </p:sp>
    </p:spTree>
    <p:extLst>
      <p:ext uri="{BB962C8B-B14F-4D97-AF65-F5344CB8AC3E}">
        <p14:creationId xmlns:p14="http://schemas.microsoft.com/office/powerpoint/2010/main" val="223529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3EC2E-FDB2-794E-B25A-C372A3B1051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B72A656-B914-918C-1C4F-E2321BA3618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7F1261E-4156-7CC4-0B07-9357EEDC365E}"/>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FB397CB6-97EE-6F82-2B67-E05842DD43D4}"/>
              </a:ext>
            </a:extLst>
          </p:cNvPr>
          <p:cNvSpPr>
            <a:spLocks noGrp="1"/>
          </p:cNvSpPr>
          <p:nvPr>
            <p:ph type="sldNum" sz="quarter" idx="5"/>
          </p:nvPr>
        </p:nvSpPr>
        <p:spPr/>
        <p:txBody>
          <a:bodyPr/>
          <a:lstStyle/>
          <a:p>
            <a:fld id="{0F7A6C72-5AD0-4CFC-973B-9980A743EE05}" type="slidenum">
              <a:rPr lang="es-CO" smtClean="0"/>
              <a:t>21</a:t>
            </a:fld>
            <a:endParaRPr lang="es-CO"/>
          </a:p>
        </p:txBody>
      </p:sp>
    </p:spTree>
    <p:extLst>
      <p:ext uri="{BB962C8B-B14F-4D97-AF65-F5344CB8AC3E}">
        <p14:creationId xmlns:p14="http://schemas.microsoft.com/office/powerpoint/2010/main" val="391850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ED832-F758-0842-C6D0-02363CDBF2C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7DB6D7B-B449-C842-78DA-57146C15301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AAA9D6E-DE6A-7558-32E5-26CFF169435B}"/>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96B79D4E-842A-B622-51FA-6AF81C712BD4}"/>
              </a:ext>
            </a:extLst>
          </p:cNvPr>
          <p:cNvSpPr>
            <a:spLocks noGrp="1"/>
          </p:cNvSpPr>
          <p:nvPr>
            <p:ph type="sldNum" sz="quarter" idx="5"/>
          </p:nvPr>
        </p:nvSpPr>
        <p:spPr/>
        <p:txBody>
          <a:bodyPr/>
          <a:lstStyle/>
          <a:p>
            <a:fld id="{0F7A6C72-5AD0-4CFC-973B-9980A743EE05}" type="slidenum">
              <a:rPr lang="es-CO" smtClean="0"/>
              <a:t>22</a:t>
            </a:fld>
            <a:endParaRPr lang="es-CO"/>
          </a:p>
        </p:txBody>
      </p:sp>
    </p:spTree>
    <p:extLst>
      <p:ext uri="{BB962C8B-B14F-4D97-AF65-F5344CB8AC3E}">
        <p14:creationId xmlns:p14="http://schemas.microsoft.com/office/powerpoint/2010/main" val="337666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640CDCA-A762-4A7A-A042-8516E8F45DA5}" type="slidenum">
              <a:rPr lang="es-CO" smtClean="0"/>
              <a:t>29</a:t>
            </a:fld>
            <a:endParaRPr lang="es-CO"/>
          </a:p>
        </p:txBody>
      </p:sp>
    </p:spTree>
    <p:extLst>
      <p:ext uri="{BB962C8B-B14F-4D97-AF65-F5344CB8AC3E}">
        <p14:creationId xmlns:p14="http://schemas.microsoft.com/office/powerpoint/2010/main" val="2550794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descr="Logotipo, nombre de la empresa&#10;&#10;El contenido generado por IA puede ser incorrecto.">
            <a:extLst>
              <a:ext uri="{FF2B5EF4-FFF2-40B4-BE49-F238E27FC236}">
                <a16:creationId xmlns:a16="http://schemas.microsoft.com/office/drawing/2014/main" id="{1E79EF50-0682-9439-10F5-E686252E3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6064" y="893064"/>
            <a:ext cx="8119872" cy="5074920"/>
          </a:xfrm>
          <a:prstGeom prst="rect">
            <a:avLst/>
          </a:prstGeom>
        </p:spPr>
      </p:pic>
    </p:spTree>
    <p:extLst>
      <p:ext uri="{BB962C8B-B14F-4D97-AF65-F5344CB8AC3E}">
        <p14:creationId xmlns:p14="http://schemas.microsoft.com/office/powerpoint/2010/main" val="103456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a:xfrm>
            <a:off x="838200" y="365125"/>
            <a:ext cx="10515600" cy="1325563"/>
          </a:xfrm>
          <a:prstGeom prst="rect">
            <a:avLst/>
          </a:prstGeom>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a:xfrm>
            <a:off x="838200" y="1825625"/>
            <a:ext cx="10515600" cy="4351338"/>
          </a:xfrm>
          <a:prstGeom prst="rect">
            <a:avLst/>
          </a:prstGeo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sp>
        <p:nvSpPr>
          <p:cNvPr id="8" name="Rectángulo 7">
            <a:extLst>
              <a:ext uri="{FF2B5EF4-FFF2-40B4-BE49-F238E27FC236}">
                <a16:creationId xmlns:a16="http://schemas.microsoft.com/office/drawing/2014/main" id="{3B7A988F-BE0C-194C-759C-6D1475AB1ADE}"/>
              </a:ext>
            </a:extLst>
          </p:cNvPr>
          <p:cNvSpPr/>
          <p:nvPr userDrawn="1"/>
        </p:nvSpPr>
        <p:spPr>
          <a:xfrm>
            <a:off x="0" y="6721474"/>
            <a:ext cx="12192000" cy="136525"/>
          </a:xfrm>
          <a:prstGeom prst="rect">
            <a:avLst/>
          </a:prstGeom>
          <a:solidFill>
            <a:srgbClr val="3EA8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 nombre de la empresa&#10;&#10;El contenido generado por IA puede ser incorrecto.">
            <a:extLst>
              <a:ext uri="{FF2B5EF4-FFF2-40B4-BE49-F238E27FC236}">
                <a16:creationId xmlns:a16="http://schemas.microsoft.com/office/drawing/2014/main" id="{54E8C675-72C5-B934-A576-FA6B1F96D50D}"/>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20469703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a:xfrm>
            <a:off x="838200" y="365125"/>
            <a:ext cx="10515600" cy="1325563"/>
          </a:xfrm>
          <a:prstGeom prst="rect">
            <a:avLst/>
          </a:prstGeom>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a:prstGeom prst="rect">
            <a:avLst/>
          </a:prstGeo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a:prstGeom prst="rect">
            <a:avLst/>
          </a:prstGeo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pic>
        <p:nvPicPr>
          <p:cNvPr id="8" name="Imagen 7" descr="Logotipo, nombre de la empresa&#10;&#10;El contenido generado por IA puede ser incorrecto.">
            <a:extLst>
              <a:ext uri="{FF2B5EF4-FFF2-40B4-BE49-F238E27FC236}">
                <a16:creationId xmlns:a16="http://schemas.microsoft.com/office/drawing/2014/main" id="{8588F28E-059E-378D-0667-911BF6FB16A8}"/>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926693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a:prstGeom prst="rect">
            <a:avLst/>
          </a:prstGeom>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a:prstGeom prst="rect">
            <a:avLst/>
          </a:prstGeo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a:prstGeom prst="rect">
            <a:avLst/>
          </a:prstGeo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a:xfrm>
            <a:off x="838200" y="365125"/>
            <a:ext cx="10515600" cy="1325563"/>
          </a:xfrm>
          <a:prstGeom prst="rect">
            <a:avLst/>
          </a:prstGeom>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spTree>
    <p:extLst>
      <p:ext uri="{BB962C8B-B14F-4D97-AF65-F5344CB8AC3E}">
        <p14:creationId xmlns:p14="http://schemas.microsoft.com/office/powerpoint/2010/main" val="1662749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a:prstGeom prst="rect">
            <a:avLst/>
          </a:prstGeom>
        </p:spPr>
        <p:txBody>
          <a:bodyPr anchor="b"/>
          <a:lstStyle>
            <a:lvl1pPr>
              <a:defRPr sz="3200">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a:prstGeom prst="rect">
            <a:avLst/>
          </a:prstGeom>
        </p:spPr>
        <p:txBody>
          <a:bodyPr/>
          <a:lstStyle>
            <a:lvl1pPr>
              <a:defRPr sz="3200">
                <a:latin typeface="Verdana" panose="020B0604030504040204" pitchFamily="34" charset="0"/>
              </a:defRPr>
            </a:lvl1pPr>
            <a:lvl2pPr>
              <a:defRPr sz="2800">
                <a:latin typeface="Verdana" panose="020B0604030504040204" pitchFamily="34" charset="0"/>
              </a:defRPr>
            </a:lvl2pPr>
            <a:lvl3pPr>
              <a:defRPr sz="2400">
                <a:latin typeface="Verdana" panose="020B0604030504040204" pitchFamily="34" charset="0"/>
              </a:defRPr>
            </a:lvl3pPr>
            <a:lvl4pPr>
              <a:defRPr sz="2000">
                <a:latin typeface="Verdana" panose="020B0604030504040204" pitchFamily="34" charset="0"/>
              </a:defRPr>
            </a:lvl4pPr>
            <a:lvl5pPr>
              <a:defRPr sz="2000">
                <a:latin typeface="Verdana" panose="020B0604030504040204"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a:prstGeom prst="rect">
            <a:avLst/>
          </a:prstGeom>
        </p:spPr>
        <p:txBody>
          <a:bodyPr anchor="b"/>
          <a:lstStyle>
            <a:lvl1pPr>
              <a:defRPr sz="3200">
                <a:latin typeface="Verdana" panose="020B0604030504040204" pitchFamily="34" charset="0"/>
              </a:defRPr>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a:xfrm>
            <a:off x="838200" y="365125"/>
            <a:ext cx="10515600" cy="1325563"/>
          </a:xfrm>
          <a:prstGeom prst="rect">
            <a:avLst/>
          </a:prstGeom>
        </p:spPr>
        <p:txBody>
          <a:bodyPr/>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a:prstGeom prst="rect">
            <a:avLst/>
          </a:prstGeom>
        </p:spPr>
        <p:txBody>
          <a:bodyPr vert="eaVert"/>
          <a:lstStyle>
            <a:lvl1pPr>
              <a:defRPr>
                <a:latin typeface="Verdana" panose="020B0604030504040204" pitchFamily="34" charset="0"/>
              </a:defRPr>
            </a:lvl1p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a:prstGeom prst="rect">
            <a:avLst/>
          </a:prstGeo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819253"/>
            <a:ext cx="12192000" cy="5219493"/>
          </a:xfrm>
          <a:prstGeom prst="rect">
            <a:avLst/>
          </a:prstGeom>
          <a:solidFill>
            <a:srgbClr val="3EA8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0648F6A6-246B-8A09-F30C-3D7EB2D333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1013"/>
          <a:stretch/>
        </p:blipFill>
        <p:spPr>
          <a:xfrm>
            <a:off x="4991310" y="6261739"/>
            <a:ext cx="2209380" cy="160233"/>
          </a:xfrm>
          <a:prstGeom prst="rect">
            <a:avLst/>
          </a:prstGeom>
        </p:spPr>
      </p:pic>
      <p:sp>
        <p:nvSpPr>
          <p:cNvPr id="9" name="Rectángulo 8">
            <a:extLst>
              <a:ext uri="{FF2B5EF4-FFF2-40B4-BE49-F238E27FC236}">
                <a16:creationId xmlns:a16="http://schemas.microsoft.com/office/drawing/2014/main" id="{407541D4-8F61-1EA4-E1FE-F31FA62AF729}"/>
              </a:ext>
            </a:extLst>
          </p:cNvPr>
          <p:cNvSpPr/>
          <p:nvPr userDrawn="1"/>
        </p:nvSpPr>
        <p:spPr>
          <a:xfrm>
            <a:off x="0" y="6525491"/>
            <a:ext cx="12192000" cy="332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9" name="Google Shape;141;p22">
            <a:extLst>
              <a:ext uri="{FF2B5EF4-FFF2-40B4-BE49-F238E27FC236}">
                <a16:creationId xmlns:a16="http://schemas.microsoft.com/office/drawing/2014/main" id="{2040EE40-94A2-7F62-8BDD-3955758E5C54}"/>
              </a:ext>
            </a:extLst>
          </p:cNvPr>
          <p:cNvSpPr txBox="1">
            <a:spLocks/>
          </p:cNvSpPr>
          <p:nvPr userDrawn="1"/>
        </p:nvSpPr>
        <p:spPr>
          <a:xfrm>
            <a:off x="1009892" y="1931276"/>
            <a:ext cx="3026080" cy="3799492"/>
          </a:xfrm>
          <a:prstGeom prst="rect">
            <a:avLst/>
          </a:prstGeom>
          <a:noFill/>
          <a:ln>
            <a:noFill/>
          </a:ln>
        </p:spPr>
        <p:txBody>
          <a:bodyPr spcFirstLastPara="1" vert="horz" wrap="square" lIns="43245" tIns="21615" rIns="43245" bIns="2161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1800" b="1" i="0" u="none" strike="noStrike" baseline="0">
                <a:latin typeface="Verdana" panose="020B0604030504040204" pitchFamily="34" charset="0"/>
                <a:ea typeface="Verdana" panose="020B0604030504040204" pitchFamily="34" charset="0"/>
              </a:rPr>
              <a:t>Fuente para subtitulo  </a:t>
            </a:r>
            <a:r>
              <a:rPr lang="es-CO" sz="1800" b="1" i="0" u="none" strike="noStrike" baseline="0" err="1">
                <a:latin typeface="Verdana" panose="020B0604030504040204" pitchFamily="34" charset="0"/>
                <a:ea typeface="Verdana" panose="020B0604030504040204" pitchFamily="34" charset="0"/>
              </a:rPr>
              <a:t>bold</a:t>
            </a:r>
            <a:r>
              <a:rPr lang="es-CO" sz="1800" b="1" i="0" u="none" strike="noStrike" baseline="0">
                <a:latin typeface="Verdana" panose="020B0604030504040204" pitchFamily="34" charset="0"/>
                <a:ea typeface="Verdana" panose="020B0604030504040204" pitchFamily="34" charset="0"/>
              </a:rPr>
              <a:t> 16 </a:t>
            </a:r>
            <a:r>
              <a:rPr lang="es-CO" sz="1800" b="1" i="0" u="none" strike="noStrike" baseline="0" err="1">
                <a:latin typeface="Verdana" panose="020B0604030504040204" pitchFamily="34" charset="0"/>
                <a:ea typeface="Verdana" panose="020B0604030504040204" pitchFamily="34" charset="0"/>
              </a:rPr>
              <a:t>px</a:t>
            </a:r>
            <a:endParaRPr lang="es-CO" sz="1800" b="1" i="0" u="none" strike="noStrike" baseline="0">
              <a:latin typeface="Verdana" panose="020B0604030504040204" pitchFamily="34" charset="0"/>
              <a:ea typeface="Verdana" panose="020B0604030504040204" pitchFamily="34" charset="0"/>
            </a:endParaRPr>
          </a:p>
          <a:p>
            <a:pPr algn="l"/>
            <a:endParaRPr lang="da-DK" sz="1800" b="0" i="0" u="none" strike="noStrike" baseline="0">
              <a:solidFill>
                <a:srgbClr val="4D4D4D"/>
              </a:solidFill>
              <a:latin typeface="NunitoSans-Regular"/>
            </a:endParaRPr>
          </a:p>
          <a:p>
            <a:pPr algn="l"/>
            <a:r>
              <a:rPr lang="da-DK" sz="1600" b="0" i="0" u="none" strike="noStrike" baseline="0">
                <a:solidFill>
                  <a:srgbClr val="4D4D4D"/>
                </a:solidFill>
                <a:latin typeface="NunitoSans-Regular"/>
              </a:rPr>
              <a:t>Fuente para texto corrido 16 px Lorem ipsum dolor sit amet,</a:t>
            </a:r>
          </a:p>
          <a:p>
            <a:pPr algn="l"/>
            <a:r>
              <a:rPr lang="es-CO" sz="1600" b="0" i="0" u="none" strike="noStrike" baseline="0" err="1">
                <a:solidFill>
                  <a:srgbClr val="4D4D4D"/>
                </a:solidFill>
                <a:latin typeface="NunitoSans-Regular"/>
              </a:rPr>
              <a:t>consectetuer</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adipiscing</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elit</a:t>
            </a:r>
            <a:r>
              <a:rPr lang="es-CO" sz="1600" b="0" i="0" u="none" strike="noStrike" baseline="0">
                <a:solidFill>
                  <a:srgbClr val="4D4D4D"/>
                </a:solidFill>
                <a:latin typeface="NunitoSans-Regular"/>
              </a:rPr>
              <a:t>,</a:t>
            </a:r>
          </a:p>
          <a:p>
            <a:pPr algn="l"/>
            <a:r>
              <a:rPr lang="es-CO" sz="1600" b="0" i="0" u="none" strike="noStrike" baseline="0">
                <a:solidFill>
                  <a:srgbClr val="4D4D4D"/>
                </a:solidFill>
                <a:latin typeface="NunitoSans-Regular"/>
              </a:rPr>
              <a:t>sed </a:t>
            </a:r>
            <a:r>
              <a:rPr lang="es-CO" sz="1600" b="0" i="0" u="none" strike="noStrike" baseline="0" err="1">
                <a:solidFill>
                  <a:srgbClr val="4D4D4D"/>
                </a:solidFill>
                <a:latin typeface="NunitoSans-Regular"/>
              </a:rPr>
              <a:t>diam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nonummy</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nibh</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euismod</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tincidunt</a:t>
            </a:r>
            <a:r>
              <a:rPr lang="es-CO" sz="1600" b="0" i="0" u="none" strike="noStrike" baseline="0">
                <a:solidFill>
                  <a:srgbClr val="4D4D4D"/>
                </a:solidFill>
                <a:latin typeface="NunitoSans-Regular"/>
              </a:rPr>
              <a:t> ut </a:t>
            </a:r>
            <a:r>
              <a:rPr lang="es-CO" sz="1600" b="0" i="0" u="none" strike="noStrike" baseline="0" err="1">
                <a:solidFill>
                  <a:srgbClr val="4D4D4D"/>
                </a:solidFill>
                <a:latin typeface="NunitoSans-Regular"/>
              </a:rPr>
              <a:t>laoreet</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dolore</a:t>
            </a:r>
            <a:r>
              <a:rPr lang="es-CO" sz="1600" b="0" i="0" u="none" strike="noStrike" baseline="0">
                <a:solidFill>
                  <a:srgbClr val="4D4D4D"/>
                </a:solidFill>
                <a:latin typeface="NunitoSans-Regular"/>
              </a:rPr>
              <a:t> magna </a:t>
            </a:r>
            <a:r>
              <a:rPr lang="es-CO" sz="1600" b="0" i="0" u="none" strike="noStrike" baseline="0" err="1">
                <a:solidFill>
                  <a:srgbClr val="4D4D4D"/>
                </a:solidFill>
                <a:latin typeface="NunitoSans-Regular"/>
              </a:rPr>
              <a:t>aliquam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erat</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volutpat</a:t>
            </a:r>
            <a:r>
              <a:rPr lang="es-CO" sz="1600" b="0" i="0" u="none" strike="noStrike" baseline="0">
                <a:solidFill>
                  <a:srgbClr val="4D4D4D"/>
                </a:solidFill>
                <a:latin typeface="NunitoSans-Regular"/>
              </a:rPr>
              <a:t>. Ut </a:t>
            </a:r>
            <a:r>
              <a:rPr lang="es-CO" sz="1600" b="0" i="0" u="none" strike="noStrike" baseline="0" err="1">
                <a:solidFill>
                  <a:srgbClr val="4D4D4D"/>
                </a:solidFill>
                <a:latin typeface="NunitoSans-Regular"/>
              </a:rPr>
              <a:t>wisi</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enim</a:t>
            </a:r>
            <a:r>
              <a:rPr lang="es-CO" sz="1600" b="0" i="0" u="none" strike="noStrike" baseline="0">
                <a:solidFill>
                  <a:srgbClr val="4D4D4D"/>
                </a:solidFill>
                <a:latin typeface="NunitoSans-Regular"/>
              </a:rPr>
              <a:t> ad</a:t>
            </a:r>
          </a:p>
          <a:p>
            <a:pPr algn="l"/>
            <a:r>
              <a:rPr lang="es-CO" sz="1600" b="0" i="0" u="none" strike="noStrike" baseline="0" err="1">
                <a:solidFill>
                  <a:srgbClr val="4D4D4D"/>
                </a:solidFill>
                <a:latin typeface="NunitoSans-Regular"/>
              </a:rPr>
              <a:t>minim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veniam</a:t>
            </a:r>
            <a:r>
              <a:rPr lang="es-CO" sz="1600" b="0" i="0" u="none" strike="noStrike" baseline="0">
                <a:solidFill>
                  <a:srgbClr val="4D4D4D"/>
                </a:solidFill>
                <a:latin typeface="NunitoSans-Regular"/>
              </a:rPr>
              <a:t>, quis </a:t>
            </a:r>
            <a:r>
              <a:rPr lang="es-CO" sz="1600" b="0" i="0" u="none" strike="noStrike" baseline="0" err="1">
                <a:solidFill>
                  <a:srgbClr val="4D4D4D"/>
                </a:solidFill>
                <a:latin typeface="NunitoSans-Regular"/>
              </a:rPr>
              <a:t>nostrud</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exerci</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tation</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ullamcorper</a:t>
            </a:r>
            <a:r>
              <a:rPr lang="es-CO" sz="1600" b="0" i="0" u="none" strike="noStrike" baseline="0">
                <a:solidFill>
                  <a:srgbClr val="4D4D4D"/>
                </a:solidFill>
                <a:latin typeface="NunitoSans-Regular"/>
              </a:rPr>
              <a:t>. </a:t>
            </a:r>
            <a:r>
              <a:rPr lang="da-DK" sz="1600" b="0" i="0" u="none" strike="noStrike" baseline="0">
                <a:solidFill>
                  <a:srgbClr val="4D4D4D"/>
                </a:solidFill>
                <a:latin typeface="NunitoSans-Regular"/>
              </a:rPr>
              <a:t>Fuente para texto corrido 16 px Lorem ipsum dolor sit amet, </a:t>
            </a:r>
            <a:r>
              <a:rPr lang="es-CO" sz="1600" b="0" i="0" u="none" strike="noStrike" baseline="0" err="1">
                <a:solidFill>
                  <a:srgbClr val="4D4D4D"/>
                </a:solidFill>
                <a:latin typeface="NunitoSans-Regular"/>
              </a:rPr>
              <a:t>consectetuer</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adipiscing</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elit</a:t>
            </a:r>
            <a:r>
              <a:rPr lang="es-CO" sz="1600" b="0" i="0" u="none" strike="noStrike" baseline="0">
                <a:solidFill>
                  <a:srgbClr val="4D4D4D"/>
                </a:solidFill>
                <a:latin typeface="NunitoSans-Regular"/>
              </a:rPr>
              <a:t>, sed </a:t>
            </a:r>
            <a:r>
              <a:rPr lang="es-CO" sz="1600" b="0" i="0" u="none" strike="noStrike" baseline="0" err="1">
                <a:solidFill>
                  <a:srgbClr val="4D4D4D"/>
                </a:solidFill>
                <a:latin typeface="NunitoSans-Regular"/>
              </a:rPr>
              <a:t>diam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nonummy</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nibh</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euismod</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tincidunt</a:t>
            </a:r>
            <a:r>
              <a:rPr lang="es-CO" sz="1600" b="0" i="0" u="none" strike="noStrike" baseline="0">
                <a:solidFill>
                  <a:srgbClr val="4D4D4D"/>
                </a:solidFill>
                <a:latin typeface="NunitoSans-Regular"/>
              </a:rPr>
              <a:t> ut </a:t>
            </a:r>
            <a:r>
              <a:rPr lang="es-CO" sz="1600" b="0" i="0" u="none" strike="noStrike" baseline="0" err="1">
                <a:solidFill>
                  <a:srgbClr val="4D4D4D"/>
                </a:solidFill>
                <a:latin typeface="NunitoSans-Regular"/>
              </a:rPr>
              <a:t>laoree</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nibh</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euismod</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tincidunt</a:t>
            </a:r>
            <a:r>
              <a:rPr lang="es-CO" sz="1600" b="0" i="0" u="none" strike="noStrike" baseline="0">
                <a:solidFill>
                  <a:srgbClr val="4D4D4D"/>
                </a:solidFill>
                <a:latin typeface="NunitoSans-Regular"/>
              </a:rPr>
              <a:t> ut </a:t>
            </a:r>
            <a:r>
              <a:rPr lang="es-CO" sz="1600" b="0" i="0" u="none" strike="noStrike" baseline="0" err="1">
                <a:solidFill>
                  <a:srgbClr val="4D4D4D"/>
                </a:solidFill>
                <a:latin typeface="NunitoSans-Regular"/>
              </a:rPr>
              <a:t>laoree</a:t>
            </a:r>
            <a:r>
              <a:rPr lang="es-CO" sz="1600" b="0" i="0" u="none" strike="noStrike" baseline="0">
                <a:solidFill>
                  <a:srgbClr val="4D4D4D"/>
                </a:solidFill>
                <a:latin typeface="NunitoSans-Regular"/>
              </a:rPr>
              <a:t>. . </a:t>
            </a:r>
            <a:endParaRPr lang="es-ES" sz="160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10" name="Google Shape;142;p22">
            <a:extLst>
              <a:ext uri="{FF2B5EF4-FFF2-40B4-BE49-F238E27FC236}">
                <a16:creationId xmlns:a16="http://schemas.microsoft.com/office/drawing/2014/main" id="{CF1CBFFF-6C20-B693-8A9C-5D655EBC18B4}"/>
              </a:ext>
            </a:extLst>
          </p:cNvPr>
          <p:cNvSpPr txBox="1">
            <a:spLocks/>
          </p:cNvSpPr>
          <p:nvPr userDrawn="1"/>
        </p:nvSpPr>
        <p:spPr>
          <a:xfrm>
            <a:off x="998688" y="1289650"/>
            <a:ext cx="4755726" cy="405996"/>
          </a:xfrm>
          <a:prstGeom prst="rect">
            <a:avLst/>
          </a:prstGeom>
          <a:noFill/>
          <a:ln>
            <a:noFill/>
          </a:ln>
        </p:spPr>
        <p:txBody>
          <a:bodyPr spcFirstLastPara="1" vert="horz" wrap="square" lIns="43245" tIns="21615" rIns="43245" bIns="21615"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spcBef>
                <a:spcPts val="0"/>
              </a:spcBef>
              <a:buSzPts val="1400"/>
            </a:pPr>
            <a:r>
              <a:rPr lang="es-CO" sz="2000" b="1" i="0" u="none" strike="noStrike" baseline="0">
                <a:solidFill>
                  <a:srgbClr val="32B9E1"/>
                </a:solidFill>
                <a:latin typeface="Verdana" panose="020B0604030504040204" pitchFamily="34" charset="0"/>
                <a:ea typeface="Verdana" panose="020B0604030504040204" pitchFamily="34" charset="0"/>
              </a:rPr>
              <a:t>Fuente para títulos - 20 </a:t>
            </a:r>
            <a:r>
              <a:rPr lang="es-CO" sz="2000" b="1" i="0" u="none" strike="noStrike" baseline="0" err="1">
                <a:solidFill>
                  <a:srgbClr val="32B9E1"/>
                </a:solidFill>
                <a:latin typeface="Verdana" panose="020B0604030504040204" pitchFamily="34" charset="0"/>
                <a:ea typeface="Verdana" panose="020B0604030504040204" pitchFamily="34" charset="0"/>
              </a:rPr>
              <a:t>px</a:t>
            </a:r>
            <a:endParaRPr lang="es-CO" sz="2000" b="1">
              <a:solidFill>
                <a:srgbClr val="32B9E1"/>
              </a:solidFill>
              <a:latin typeface="Verdana" panose="020B0604030504040204" pitchFamily="34" charset="0"/>
              <a:ea typeface="Verdana" panose="020B0604030504040204" pitchFamily="34" charset="0"/>
              <a:cs typeface="Work Sans"/>
              <a:sym typeface="Work Sans"/>
            </a:endParaRPr>
          </a:p>
        </p:txBody>
      </p:sp>
      <p:sp>
        <p:nvSpPr>
          <p:cNvPr id="11" name="Google Shape;141;p22">
            <a:extLst>
              <a:ext uri="{FF2B5EF4-FFF2-40B4-BE49-F238E27FC236}">
                <a16:creationId xmlns:a16="http://schemas.microsoft.com/office/drawing/2014/main" id="{53E154FC-F92A-80DB-6336-9819A8331100}"/>
              </a:ext>
            </a:extLst>
          </p:cNvPr>
          <p:cNvSpPr txBox="1">
            <a:spLocks/>
          </p:cNvSpPr>
          <p:nvPr userDrawn="1"/>
        </p:nvSpPr>
        <p:spPr>
          <a:xfrm>
            <a:off x="4668012" y="1931276"/>
            <a:ext cx="3026080" cy="2711670"/>
          </a:xfrm>
          <a:prstGeom prst="rect">
            <a:avLst/>
          </a:prstGeom>
          <a:noFill/>
          <a:ln>
            <a:noFill/>
          </a:ln>
        </p:spPr>
        <p:txBody>
          <a:bodyPr spcFirstLastPara="1" vert="horz" wrap="square" lIns="43245" tIns="21615" rIns="43245" bIns="2161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1800" b="1" i="0" u="none" strike="noStrike" baseline="0">
                <a:latin typeface="Verdana" panose="020B0604030504040204" pitchFamily="34" charset="0"/>
                <a:ea typeface="Verdana" panose="020B0604030504040204" pitchFamily="34" charset="0"/>
              </a:rPr>
              <a:t>Fuente para subtitulo  </a:t>
            </a:r>
            <a:r>
              <a:rPr lang="es-CO" sz="1800" b="1" i="0" u="none" strike="noStrike" baseline="0" err="1">
                <a:latin typeface="Verdana" panose="020B0604030504040204" pitchFamily="34" charset="0"/>
                <a:ea typeface="Verdana" panose="020B0604030504040204" pitchFamily="34" charset="0"/>
              </a:rPr>
              <a:t>bold</a:t>
            </a:r>
            <a:r>
              <a:rPr lang="es-CO" sz="1800" b="1" i="0" u="none" strike="noStrike" baseline="0">
                <a:latin typeface="Verdana" panose="020B0604030504040204" pitchFamily="34" charset="0"/>
                <a:ea typeface="Verdana" panose="020B0604030504040204" pitchFamily="34" charset="0"/>
              </a:rPr>
              <a:t> 16 </a:t>
            </a:r>
            <a:r>
              <a:rPr lang="es-CO" sz="1800" b="1" i="0" u="none" strike="noStrike" baseline="0" err="1">
                <a:latin typeface="Verdana" panose="020B0604030504040204" pitchFamily="34" charset="0"/>
                <a:ea typeface="Verdana" panose="020B0604030504040204" pitchFamily="34" charset="0"/>
              </a:rPr>
              <a:t>px</a:t>
            </a:r>
            <a:endParaRPr lang="es-CO" sz="1800" b="1" i="0" u="none" strike="noStrike" baseline="0">
              <a:latin typeface="Verdana" panose="020B0604030504040204" pitchFamily="34" charset="0"/>
              <a:ea typeface="Verdana" panose="020B0604030504040204" pitchFamily="34" charset="0"/>
            </a:endParaRPr>
          </a:p>
          <a:p>
            <a:pPr algn="l"/>
            <a:endParaRPr lang="da-DK" sz="1800" b="0" i="0" u="none" strike="noStrike" baseline="0">
              <a:solidFill>
                <a:srgbClr val="4D4D4D"/>
              </a:solidFill>
              <a:latin typeface="NunitoSans-Regular"/>
            </a:endParaRPr>
          </a:p>
          <a:p>
            <a:pPr algn="l"/>
            <a:r>
              <a:rPr lang="da-DK" sz="1600" b="0" i="0" u="none" strike="noStrike" baseline="0">
                <a:solidFill>
                  <a:srgbClr val="4D4D4D"/>
                </a:solidFill>
                <a:latin typeface="NunitoSans-Regular"/>
              </a:rPr>
              <a:t>Fuente para texto corrido 16 px Lorem ipsum dolor sit amet,</a:t>
            </a:r>
          </a:p>
          <a:p>
            <a:pPr algn="l"/>
            <a:r>
              <a:rPr lang="es-CO" sz="1600" b="0" i="0" u="none" strike="noStrike" baseline="0" err="1">
                <a:solidFill>
                  <a:srgbClr val="4D4D4D"/>
                </a:solidFill>
                <a:latin typeface="NunitoSans-Regular"/>
              </a:rPr>
              <a:t>consectetuer</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adipiscing</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elit</a:t>
            </a:r>
            <a:r>
              <a:rPr lang="es-CO" sz="1600" b="0" i="0" u="none" strike="noStrike" baseline="0">
                <a:solidFill>
                  <a:srgbClr val="4D4D4D"/>
                </a:solidFill>
                <a:latin typeface="NunitoSans-Regular"/>
              </a:rPr>
              <a:t>,</a:t>
            </a:r>
          </a:p>
          <a:p>
            <a:pPr algn="l"/>
            <a:r>
              <a:rPr lang="es-CO" sz="1600" b="0" i="0" u="none" strike="noStrike" baseline="0">
                <a:solidFill>
                  <a:srgbClr val="4D4D4D"/>
                </a:solidFill>
                <a:latin typeface="NunitoSans-Regular"/>
              </a:rPr>
              <a:t>sed </a:t>
            </a:r>
            <a:r>
              <a:rPr lang="es-CO" sz="1600" b="0" i="0" u="none" strike="noStrike" baseline="0" err="1">
                <a:solidFill>
                  <a:srgbClr val="4D4D4D"/>
                </a:solidFill>
                <a:latin typeface="NunitoSans-Regular"/>
              </a:rPr>
              <a:t>diam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nonummy</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nibh</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euismod</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tincidunt</a:t>
            </a:r>
            <a:r>
              <a:rPr lang="es-CO" sz="1600" b="0" i="0" u="none" strike="noStrike" baseline="0">
                <a:solidFill>
                  <a:srgbClr val="4D4D4D"/>
                </a:solidFill>
                <a:latin typeface="NunitoSans-Regular"/>
              </a:rPr>
              <a:t> ut </a:t>
            </a:r>
            <a:r>
              <a:rPr lang="es-CO" sz="1600" b="0" i="0" u="none" strike="noStrike" baseline="0" err="1">
                <a:solidFill>
                  <a:srgbClr val="4D4D4D"/>
                </a:solidFill>
                <a:latin typeface="NunitoSans-Regular"/>
              </a:rPr>
              <a:t>laoreet</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dolore</a:t>
            </a:r>
            <a:r>
              <a:rPr lang="es-CO" sz="1600" b="0" i="0" u="none" strike="noStrike" baseline="0">
                <a:solidFill>
                  <a:srgbClr val="4D4D4D"/>
                </a:solidFill>
                <a:latin typeface="NunitoSans-Regular"/>
              </a:rPr>
              <a:t> magna </a:t>
            </a:r>
            <a:r>
              <a:rPr lang="es-CO" sz="1600" b="0" i="0" u="none" strike="noStrike" baseline="0" err="1">
                <a:solidFill>
                  <a:srgbClr val="4D4D4D"/>
                </a:solidFill>
                <a:latin typeface="NunitoSans-Regular"/>
              </a:rPr>
              <a:t>aliquam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erat</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volutpat</a:t>
            </a:r>
            <a:r>
              <a:rPr lang="es-CO" sz="1600" b="0" i="0" u="none" strike="noStrike" baseline="0">
                <a:solidFill>
                  <a:srgbClr val="4D4D4D"/>
                </a:solidFill>
                <a:latin typeface="NunitoSans-Regular"/>
              </a:rPr>
              <a:t>. Ut </a:t>
            </a:r>
            <a:r>
              <a:rPr lang="es-CO" sz="1600" b="0" i="0" u="none" strike="noStrike" baseline="0" err="1">
                <a:solidFill>
                  <a:srgbClr val="4D4D4D"/>
                </a:solidFill>
                <a:latin typeface="NunitoSans-Regular"/>
              </a:rPr>
              <a:t>wisi</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enim</a:t>
            </a:r>
            <a:r>
              <a:rPr lang="es-CO" sz="1600" b="0" i="0" u="none" strike="noStrike" baseline="0">
                <a:solidFill>
                  <a:srgbClr val="4D4D4D"/>
                </a:solidFill>
                <a:latin typeface="NunitoSans-Regular"/>
              </a:rPr>
              <a:t> ad</a:t>
            </a:r>
          </a:p>
          <a:p>
            <a:pPr algn="l"/>
            <a:r>
              <a:rPr lang="es-CO" sz="1600" b="0" i="0" u="none" strike="noStrike" baseline="0" err="1">
                <a:solidFill>
                  <a:srgbClr val="4D4D4D"/>
                </a:solidFill>
                <a:latin typeface="NunitoSans-Regular"/>
              </a:rPr>
              <a:t>minim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veniam</a:t>
            </a:r>
            <a:r>
              <a:rPr lang="es-CO" sz="1600" b="0" i="0" u="none" strike="noStrike" baseline="0">
                <a:solidFill>
                  <a:srgbClr val="4D4D4D"/>
                </a:solidFill>
                <a:latin typeface="NunitoSans-Regular"/>
              </a:rPr>
              <a:t>, quis </a:t>
            </a:r>
            <a:r>
              <a:rPr lang="es-CO" sz="1600" b="0" i="0" u="none" strike="noStrike" baseline="0" err="1">
                <a:solidFill>
                  <a:srgbClr val="4D4D4D"/>
                </a:solidFill>
                <a:latin typeface="NunitoSans-Regular"/>
              </a:rPr>
              <a:t>nostrud</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exerci</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tation</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ullamcorper</a:t>
            </a:r>
            <a:r>
              <a:rPr lang="es-CO" sz="1600" b="0" i="0" u="none" strike="noStrike" baseline="0">
                <a:solidFill>
                  <a:srgbClr val="4D4D4D"/>
                </a:solidFill>
                <a:latin typeface="NunitoSans-Regular"/>
              </a:rPr>
              <a:t>.</a:t>
            </a:r>
            <a:endParaRPr lang="es-ES" sz="1600">
              <a:solidFill>
                <a:srgbClr val="000000"/>
              </a:solidFill>
              <a:latin typeface="Verdana" panose="020B0604030504040204" pitchFamily="34" charset="0"/>
              <a:ea typeface="Verdana" panose="020B0604030504040204" pitchFamily="34" charset="0"/>
              <a:cs typeface="Work Sans Medium"/>
              <a:sym typeface="Work Sans Medium"/>
            </a:endParaRPr>
          </a:p>
        </p:txBody>
      </p:sp>
      <p:sp>
        <p:nvSpPr>
          <p:cNvPr id="12" name="Google Shape;141;p22">
            <a:extLst>
              <a:ext uri="{FF2B5EF4-FFF2-40B4-BE49-F238E27FC236}">
                <a16:creationId xmlns:a16="http://schemas.microsoft.com/office/drawing/2014/main" id="{F8FFB566-9AD9-BF21-77C4-400032853EFA}"/>
              </a:ext>
            </a:extLst>
          </p:cNvPr>
          <p:cNvSpPr txBox="1">
            <a:spLocks/>
          </p:cNvSpPr>
          <p:nvPr userDrawn="1"/>
        </p:nvSpPr>
        <p:spPr>
          <a:xfrm>
            <a:off x="8326133" y="1931276"/>
            <a:ext cx="3026080" cy="2718516"/>
          </a:xfrm>
          <a:prstGeom prst="rect">
            <a:avLst/>
          </a:prstGeom>
          <a:noFill/>
          <a:ln>
            <a:noFill/>
          </a:ln>
        </p:spPr>
        <p:txBody>
          <a:bodyPr spcFirstLastPara="1" vert="horz" wrap="square" lIns="43245" tIns="21615" rIns="43245" bIns="2161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1800" b="1" i="0" u="none" strike="noStrike" baseline="0">
                <a:latin typeface="Verdana" panose="020B0604030504040204" pitchFamily="34" charset="0"/>
                <a:ea typeface="Verdana" panose="020B0604030504040204" pitchFamily="34" charset="0"/>
              </a:rPr>
              <a:t>Fuente para subtitulo </a:t>
            </a:r>
            <a:r>
              <a:rPr lang="es-CO" sz="1800" b="1" i="0" u="none" strike="noStrike" baseline="0" err="1">
                <a:latin typeface="Verdana" panose="020B0604030504040204" pitchFamily="34" charset="0"/>
                <a:ea typeface="Verdana" panose="020B0604030504040204" pitchFamily="34" charset="0"/>
              </a:rPr>
              <a:t>bold</a:t>
            </a:r>
            <a:r>
              <a:rPr lang="es-CO" sz="1800" b="1" i="0" u="none" strike="noStrike" baseline="0">
                <a:latin typeface="Verdana" panose="020B0604030504040204" pitchFamily="34" charset="0"/>
                <a:ea typeface="Verdana" panose="020B0604030504040204" pitchFamily="34" charset="0"/>
              </a:rPr>
              <a:t> 16 </a:t>
            </a:r>
            <a:r>
              <a:rPr lang="es-CO" sz="1800" b="1" i="0" u="none" strike="noStrike" baseline="0" err="1">
                <a:latin typeface="Verdana" panose="020B0604030504040204" pitchFamily="34" charset="0"/>
                <a:ea typeface="Verdana" panose="020B0604030504040204" pitchFamily="34" charset="0"/>
              </a:rPr>
              <a:t>px</a:t>
            </a:r>
            <a:endParaRPr lang="es-CO" sz="1800" b="1" i="0" u="none" strike="noStrike" baseline="0">
              <a:latin typeface="Verdana" panose="020B0604030504040204" pitchFamily="34" charset="0"/>
              <a:ea typeface="Verdana" panose="020B0604030504040204" pitchFamily="34" charset="0"/>
            </a:endParaRPr>
          </a:p>
          <a:p>
            <a:pPr algn="l"/>
            <a:endParaRPr lang="da-DK" sz="1800" b="0" i="0" u="none" strike="noStrike" baseline="0">
              <a:solidFill>
                <a:srgbClr val="4D4D4D"/>
              </a:solidFill>
              <a:latin typeface="NunitoSans-Regular"/>
            </a:endParaRPr>
          </a:p>
          <a:p>
            <a:pPr algn="l"/>
            <a:r>
              <a:rPr lang="da-DK" sz="1600" b="0" i="0" u="none" strike="noStrike" baseline="0">
                <a:solidFill>
                  <a:srgbClr val="4D4D4D"/>
                </a:solidFill>
                <a:latin typeface="NunitoSans-Regular"/>
              </a:rPr>
              <a:t>Fuente para texto corrido 16 px Lorem ipsum dolor sit amet,</a:t>
            </a:r>
          </a:p>
          <a:p>
            <a:pPr algn="l"/>
            <a:r>
              <a:rPr lang="es-CO" sz="1600" b="0" i="0" u="none" strike="noStrike" baseline="0" err="1">
                <a:solidFill>
                  <a:srgbClr val="4D4D4D"/>
                </a:solidFill>
                <a:latin typeface="NunitoSans-Regular"/>
              </a:rPr>
              <a:t>consectetuer</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adipiscing</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elit</a:t>
            </a:r>
            <a:r>
              <a:rPr lang="es-CO" sz="1600" b="0" i="0" u="none" strike="noStrike" baseline="0">
                <a:solidFill>
                  <a:srgbClr val="4D4D4D"/>
                </a:solidFill>
                <a:latin typeface="NunitoSans-Regular"/>
              </a:rPr>
              <a:t>,</a:t>
            </a:r>
          </a:p>
          <a:p>
            <a:pPr algn="l"/>
            <a:r>
              <a:rPr lang="es-CO" sz="1600" b="0" i="0" u="none" strike="noStrike" baseline="0">
                <a:solidFill>
                  <a:srgbClr val="4D4D4D"/>
                </a:solidFill>
                <a:latin typeface="NunitoSans-Regular"/>
              </a:rPr>
              <a:t>sed </a:t>
            </a:r>
            <a:r>
              <a:rPr lang="es-CO" sz="1600" b="0" i="0" u="none" strike="noStrike" baseline="0" err="1">
                <a:solidFill>
                  <a:srgbClr val="4D4D4D"/>
                </a:solidFill>
                <a:latin typeface="NunitoSans-Regular"/>
              </a:rPr>
              <a:t>diam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nonummy</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nibh</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euismod</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tincidunt</a:t>
            </a:r>
            <a:r>
              <a:rPr lang="es-CO" sz="1600" b="0" i="0" u="none" strike="noStrike" baseline="0">
                <a:solidFill>
                  <a:srgbClr val="4D4D4D"/>
                </a:solidFill>
                <a:latin typeface="NunitoSans-Regular"/>
              </a:rPr>
              <a:t> ut </a:t>
            </a:r>
            <a:r>
              <a:rPr lang="es-CO" sz="1600" b="0" i="0" u="none" strike="noStrike" baseline="0" err="1">
                <a:solidFill>
                  <a:srgbClr val="4D4D4D"/>
                </a:solidFill>
                <a:latin typeface="NunitoSans-Regular"/>
              </a:rPr>
              <a:t>laoreet</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dolore</a:t>
            </a:r>
            <a:r>
              <a:rPr lang="es-CO" sz="1600" b="0" i="0" u="none" strike="noStrike" baseline="0">
                <a:solidFill>
                  <a:srgbClr val="4D4D4D"/>
                </a:solidFill>
                <a:latin typeface="NunitoSans-Regular"/>
              </a:rPr>
              <a:t> magna </a:t>
            </a:r>
            <a:r>
              <a:rPr lang="es-CO" sz="1600" b="0" i="0" u="none" strike="noStrike" baseline="0" err="1">
                <a:solidFill>
                  <a:srgbClr val="4D4D4D"/>
                </a:solidFill>
                <a:latin typeface="NunitoSans-Regular"/>
              </a:rPr>
              <a:t>aliquam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erat</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volutpat</a:t>
            </a:r>
            <a:r>
              <a:rPr lang="es-CO" sz="1600" b="0" i="0" u="none" strike="noStrike" baseline="0">
                <a:solidFill>
                  <a:srgbClr val="4D4D4D"/>
                </a:solidFill>
                <a:latin typeface="NunitoSans-Regular"/>
              </a:rPr>
              <a:t>. Ut </a:t>
            </a:r>
            <a:r>
              <a:rPr lang="es-CO" sz="1600" b="0" i="0" u="none" strike="noStrike" baseline="0" err="1">
                <a:solidFill>
                  <a:srgbClr val="4D4D4D"/>
                </a:solidFill>
                <a:latin typeface="NunitoSans-Regular"/>
              </a:rPr>
              <a:t>wisi</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enim</a:t>
            </a:r>
            <a:r>
              <a:rPr lang="es-CO" sz="1600" b="0" i="0" u="none" strike="noStrike" baseline="0">
                <a:solidFill>
                  <a:srgbClr val="4D4D4D"/>
                </a:solidFill>
                <a:latin typeface="NunitoSans-Regular"/>
              </a:rPr>
              <a:t> ad</a:t>
            </a:r>
          </a:p>
          <a:p>
            <a:pPr algn="l"/>
            <a:r>
              <a:rPr lang="es-CO" sz="1600" b="0" i="0" u="none" strike="noStrike" baseline="0" err="1">
                <a:solidFill>
                  <a:srgbClr val="4D4D4D"/>
                </a:solidFill>
                <a:latin typeface="NunitoSans-Regular"/>
              </a:rPr>
              <a:t>minim</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veniam</a:t>
            </a:r>
            <a:r>
              <a:rPr lang="es-CO" sz="1600" b="0" i="0" u="none" strike="noStrike" baseline="0">
                <a:solidFill>
                  <a:srgbClr val="4D4D4D"/>
                </a:solidFill>
                <a:latin typeface="NunitoSans-Regular"/>
              </a:rPr>
              <a:t>, quis </a:t>
            </a:r>
            <a:r>
              <a:rPr lang="es-CO" sz="1600" b="0" i="0" u="none" strike="noStrike" baseline="0" err="1">
                <a:solidFill>
                  <a:srgbClr val="4D4D4D"/>
                </a:solidFill>
                <a:latin typeface="NunitoSans-Regular"/>
              </a:rPr>
              <a:t>nostrud</a:t>
            </a:r>
            <a:endParaRPr lang="es-CO" sz="1600" b="0" i="0" u="none" strike="noStrike" baseline="0">
              <a:solidFill>
                <a:srgbClr val="4D4D4D"/>
              </a:solidFill>
              <a:latin typeface="NunitoSans-Regular"/>
            </a:endParaRPr>
          </a:p>
          <a:p>
            <a:pPr algn="l"/>
            <a:r>
              <a:rPr lang="es-CO" sz="1600" b="0" i="0" u="none" strike="noStrike" baseline="0" err="1">
                <a:solidFill>
                  <a:srgbClr val="4D4D4D"/>
                </a:solidFill>
                <a:latin typeface="NunitoSans-Regular"/>
              </a:rPr>
              <a:t>exerci</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tation</a:t>
            </a:r>
            <a:r>
              <a:rPr lang="es-CO" sz="1600" b="0" i="0" u="none" strike="noStrike" baseline="0">
                <a:solidFill>
                  <a:srgbClr val="4D4D4D"/>
                </a:solidFill>
                <a:latin typeface="NunitoSans-Regular"/>
              </a:rPr>
              <a:t> </a:t>
            </a:r>
            <a:r>
              <a:rPr lang="es-CO" sz="1600" b="0" i="0" u="none" strike="noStrike" baseline="0" err="1">
                <a:solidFill>
                  <a:srgbClr val="4D4D4D"/>
                </a:solidFill>
                <a:latin typeface="NunitoSans-Regular"/>
              </a:rPr>
              <a:t>ullamcorper</a:t>
            </a:r>
            <a:r>
              <a:rPr lang="es-CO" sz="1600" b="0" i="0" u="none" strike="noStrike" baseline="0">
                <a:solidFill>
                  <a:srgbClr val="4D4D4D"/>
                </a:solidFill>
                <a:latin typeface="NunitoSans-Regular"/>
              </a:rPr>
              <a:t>.</a:t>
            </a:r>
            <a:endParaRPr lang="es-ES" sz="1600">
              <a:solidFill>
                <a:srgbClr val="000000"/>
              </a:solidFill>
              <a:latin typeface="Verdana" panose="020B0604030504040204" pitchFamily="34" charset="0"/>
              <a:ea typeface="Verdana" panose="020B0604030504040204" pitchFamily="34" charset="0"/>
              <a:cs typeface="Work Sans Medium"/>
              <a:sym typeface="Work Sans Medium"/>
            </a:endParaRPr>
          </a:p>
        </p:txBody>
      </p:sp>
      <p:cxnSp>
        <p:nvCxnSpPr>
          <p:cNvPr id="13" name="Conector recto 12">
            <a:extLst>
              <a:ext uri="{FF2B5EF4-FFF2-40B4-BE49-F238E27FC236}">
                <a16:creationId xmlns:a16="http://schemas.microsoft.com/office/drawing/2014/main" id="{4F0808F5-12AA-314F-F107-A8190B9A42BC}"/>
              </a:ext>
            </a:extLst>
          </p:cNvPr>
          <p:cNvCxnSpPr>
            <a:cxnSpLocks/>
          </p:cNvCxnSpPr>
          <p:nvPr userDrawn="1"/>
        </p:nvCxnSpPr>
        <p:spPr>
          <a:xfrm>
            <a:off x="4351992" y="1931276"/>
            <a:ext cx="0" cy="3365938"/>
          </a:xfrm>
          <a:prstGeom prst="line">
            <a:avLst/>
          </a:prstGeom>
          <a:ln w="19050">
            <a:solidFill>
              <a:srgbClr val="32B9E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C1026277-CD7F-AF40-8C6E-7929494C9F32}"/>
              </a:ext>
            </a:extLst>
          </p:cNvPr>
          <p:cNvCxnSpPr>
            <a:cxnSpLocks/>
          </p:cNvCxnSpPr>
          <p:nvPr userDrawn="1"/>
        </p:nvCxnSpPr>
        <p:spPr>
          <a:xfrm>
            <a:off x="8010112" y="1931276"/>
            <a:ext cx="0" cy="3365938"/>
          </a:xfrm>
          <a:prstGeom prst="line">
            <a:avLst/>
          </a:prstGeom>
          <a:ln w="19050">
            <a:solidFill>
              <a:srgbClr val="32B9E1"/>
            </a:solidFill>
          </a:ln>
        </p:spPr>
        <p:style>
          <a:lnRef idx="1">
            <a:schemeClr val="accent1"/>
          </a:lnRef>
          <a:fillRef idx="0">
            <a:schemeClr val="accent1"/>
          </a:fillRef>
          <a:effectRef idx="0">
            <a:schemeClr val="accent1"/>
          </a:effectRef>
          <a:fontRef idx="minor">
            <a:schemeClr val="tx1"/>
          </a:fontRef>
        </p:style>
      </p:cxnSp>
      <p:pic>
        <p:nvPicPr>
          <p:cNvPr id="5" name="Imagen 4" descr="Logotipo, nombre de la empresa&#10;&#10;El contenido generado por IA puede ser incorrecto.">
            <a:extLst>
              <a:ext uri="{FF2B5EF4-FFF2-40B4-BE49-F238E27FC236}">
                <a16:creationId xmlns:a16="http://schemas.microsoft.com/office/drawing/2014/main" id="{A71228EF-22EB-B64B-E857-27C94CDC6CDF}"/>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3572207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a:prstGeom prst="rect">
            <a:avLst/>
          </a:prstGeo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pic>
        <p:nvPicPr>
          <p:cNvPr id="8" name="Imagen 7" descr="Logotipo, nombre de la empresa&#10;&#10;El contenido generado por IA puede ser incorrecto.">
            <a:extLst>
              <a:ext uri="{FF2B5EF4-FFF2-40B4-BE49-F238E27FC236}">
                <a16:creationId xmlns:a16="http://schemas.microsoft.com/office/drawing/2014/main" id="{101F88E8-D9A0-F1F2-7D62-0337F93A33F1}"/>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365237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a:prstGeom prst="rect">
            <a:avLst/>
          </a:prstGeo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pic>
        <p:nvPicPr>
          <p:cNvPr id="8" name="Imagen 7" descr="Logotipo, nombre de la empresa&#10;&#10;El contenido generado por IA puede ser incorrecto.">
            <a:extLst>
              <a:ext uri="{FF2B5EF4-FFF2-40B4-BE49-F238E27FC236}">
                <a16:creationId xmlns:a16="http://schemas.microsoft.com/office/drawing/2014/main" id="{B8524500-9C15-FA4E-3BC3-930FDCA201DF}"/>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2492472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a:prstGeom prst="rect">
            <a:avLst/>
          </a:prstGeo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pic>
        <p:nvPicPr>
          <p:cNvPr id="8" name="Imagen 7" descr="Logotipo, nombre de la empresa&#10;&#10;El contenido generado por IA puede ser incorrecto.">
            <a:extLst>
              <a:ext uri="{FF2B5EF4-FFF2-40B4-BE49-F238E27FC236}">
                <a16:creationId xmlns:a16="http://schemas.microsoft.com/office/drawing/2014/main" id="{CF87E003-87D1-AD04-D17E-63B37352B6BD}"/>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4077523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a:prstGeom prst="rect">
            <a:avLst/>
          </a:prstGeo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pic>
        <p:nvPicPr>
          <p:cNvPr id="8" name="Imagen 7" descr="Logotipo, nombre de la empresa&#10;&#10;El contenido generado por IA puede ser incorrecto.">
            <a:extLst>
              <a:ext uri="{FF2B5EF4-FFF2-40B4-BE49-F238E27FC236}">
                <a16:creationId xmlns:a16="http://schemas.microsoft.com/office/drawing/2014/main" id="{31E8DCD3-B087-3A2F-4616-1D2647449445}"/>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65180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a:prstGeom prst="rect">
            <a:avLst/>
          </a:prstGeo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pic>
        <p:nvPicPr>
          <p:cNvPr id="8" name="Imagen 7" descr="Logotipo, nombre de la empresa&#10;&#10;El contenido generado por IA puede ser incorrecto.">
            <a:extLst>
              <a:ext uri="{FF2B5EF4-FFF2-40B4-BE49-F238E27FC236}">
                <a16:creationId xmlns:a16="http://schemas.microsoft.com/office/drawing/2014/main" id="{2B604A33-67EB-1C01-4E88-851AA1B6FDBA}"/>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7161293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a:prstGeom prst="rect">
            <a:avLst/>
          </a:prstGeo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a:xfrm>
            <a:off x="838200" y="6356350"/>
            <a:ext cx="2743200" cy="365125"/>
          </a:xfrm>
          <a:prstGeom prst="rect">
            <a:avLst/>
          </a:prstGeom>
        </p:spPr>
        <p:txBody>
          <a:bodyPr/>
          <a:lstStyle>
            <a:lvl1pPr>
              <a:defRPr>
                <a:latin typeface="Verdana" panose="020B0604030504040204" pitchFamily="34" charset="0"/>
              </a:defRPr>
            </a:lvl1pPr>
          </a:lstStyle>
          <a:p>
            <a:fld id="{856A6FAC-9192-436B-870E-80DDE60983C7}" type="datetimeFigureOut">
              <a:rPr lang="es-CO" smtClean="0"/>
              <a:pPr/>
              <a:t>5/01/2026</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a:xfrm>
            <a:off x="8610600" y="6356350"/>
            <a:ext cx="2743200" cy="365125"/>
          </a:xfrm>
          <a:prstGeom prst="rect">
            <a:avLst/>
          </a:prstGeom>
        </p:spPr>
        <p:txBody>
          <a:bodyPr/>
          <a:lstStyle>
            <a:lvl1pPr>
              <a:defRPr>
                <a:latin typeface="Verdana" panose="020B0604030504040204" pitchFamily="34" charset="0"/>
              </a:defRPr>
            </a:lvl1pPr>
          </a:lstStyle>
          <a:p>
            <a:fld id="{C74CBB0B-5D0C-43FE-9043-22172208F6F8}" type="slidenum">
              <a:rPr lang="es-CO" smtClean="0"/>
              <a:pPr/>
              <a:t>‹#›</a:t>
            </a:fld>
            <a:endParaRPr lang="es-CO"/>
          </a:p>
        </p:txBody>
      </p:sp>
      <p:pic>
        <p:nvPicPr>
          <p:cNvPr id="8" name="Imagen 7" descr="Logotipo, nombre de la empresa&#10;&#10;El contenido generado por IA puede ser incorrecto.">
            <a:extLst>
              <a:ext uri="{FF2B5EF4-FFF2-40B4-BE49-F238E27FC236}">
                <a16:creationId xmlns:a16="http://schemas.microsoft.com/office/drawing/2014/main" id="{427A402E-5641-9FAB-A0BF-421EB3A8DB1C}"/>
              </a:ext>
            </a:extLst>
          </p:cNvPr>
          <p:cNvPicPr>
            <a:picLocks noChangeAspect="1"/>
          </p:cNvPicPr>
          <p:nvPr userDrawn="1"/>
        </p:nvPicPr>
        <p:blipFill>
          <a:blip r:embed="rId2">
            <a:extLst>
              <a:ext uri="{28A0092B-C50C-407E-A947-70E740481C1C}">
                <a14:useLocalDpi xmlns:a14="http://schemas.microsoft.com/office/drawing/2010/main" val="0"/>
              </a:ext>
            </a:extLst>
          </a:blip>
          <a:srcRect l="6263" t="22371" r="6068" b="22446"/>
          <a:stretch/>
        </p:blipFill>
        <p:spPr>
          <a:xfrm>
            <a:off x="10460735" y="159441"/>
            <a:ext cx="1195041" cy="470138"/>
          </a:xfrm>
          <a:prstGeom prst="rect">
            <a:avLst/>
          </a:prstGeom>
        </p:spPr>
      </p:pic>
    </p:spTree>
    <p:extLst>
      <p:ext uri="{BB962C8B-B14F-4D97-AF65-F5344CB8AC3E}">
        <p14:creationId xmlns:p14="http://schemas.microsoft.com/office/powerpoint/2010/main" val="1494891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1" r:id="rId4"/>
    <p:sldLayoutId id="2147483662" r:id="rId5"/>
    <p:sldLayoutId id="2147483663" r:id="rId6"/>
    <p:sldLayoutId id="2147483664" r:id="rId7"/>
    <p:sldLayoutId id="2147483665" r:id="rId8"/>
    <p:sldLayoutId id="2147483666" r:id="rId9"/>
    <p:sldLayoutId id="2147483650"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minvivienda.gov.co/ministerio-planeacion-gestion-y-control-sistema-de-control-interno-rol-de-evaluacion-y-seguimiento-informes-de-ley" TargetMode="External"/><Relationship Id="rId3" Type="http://schemas.openxmlformats.org/officeDocument/2006/relationships/diagramLayout" Target="../diagrams/layout6.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s://minvivienda.gov.co/ministerio-planeacion-gestion-y-control-sistema-de-control-interno-rol-de-evaluacion-y-seguimiento-seguimientos" TargetMode="Externa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11.png"/><Relationship Id="rId7" Type="http://schemas.openxmlformats.org/officeDocument/2006/relationships/slide" Target="slide15.xml"/><Relationship Id="rId12"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diagramColors" Target="../diagrams/colors7.xml"/><Relationship Id="rId5" Type="http://schemas.openxmlformats.org/officeDocument/2006/relationships/image" Target="../media/image10.jpeg"/><Relationship Id="rId10" Type="http://schemas.openxmlformats.org/officeDocument/2006/relationships/diagramQuickStyle" Target="../diagrams/quickStyle7.xml"/><Relationship Id="rId4" Type="http://schemas.openxmlformats.org/officeDocument/2006/relationships/slide" Target="slide17.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svg"/><Relationship Id="rId21"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660C6324-147E-0207-28F1-278FEBBC0247}"/>
              </a:ext>
            </a:extLst>
          </p:cNvPr>
          <p:cNvSpPr txBox="1">
            <a:spLocks noChangeArrowheads="1"/>
          </p:cNvSpPr>
          <p:nvPr/>
        </p:nvSpPr>
        <p:spPr bwMode="auto">
          <a:xfrm>
            <a:off x="375473" y="1941128"/>
            <a:ext cx="5350791" cy="3313728"/>
          </a:xfrm>
          <a:prstGeom prst="rect">
            <a:avLst/>
          </a:prstGeom>
          <a:pattFill prst="pct5">
            <a:fgClr>
              <a:schemeClr val="lt1"/>
            </a:fgClr>
            <a:bgClr>
              <a:schemeClr val="bg1"/>
            </a:bgClr>
          </a:pattFill>
          <a:ln w="38100" cmpd="dbl">
            <a:solidFill>
              <a:schemeClr val="accent6">
                <a:lumMod val="75000"/>
              </a:schemeClr>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ts val="800"/>
              </a:spcAft>
            </a:pPr>
            <a:endParaRPr lang="es-CO" altLang="es-CO" sz="1600" b="1">
              <a:solidFill>
                <a:schemeClr val="tx1"/>
              </a:solidFill>
              <a:ea typeface="Verdana"/>
            </a:endParaRPr>
          </a:p>
          <a:p>
            <a:pPr marL="0" marR="0" lvl="0" indent="0" algn="ctr" defTabSz="914400">
              <a:lnSpc>
                <a:spcPct val="100000"/>
              </a:lnSpc>
              <a:spcBef>
                <a:spcPct val="0"/>
              </a:spcBef>
              <a:spcAft>
                <a:spcPts val="800"/>
              </a:spcAft>
              <a:buClrTx/>
              <a:buSzTx/>
              <a:buFontTx/>
              <a:buNone/>
              <a:tabLst/>
            </a:pPr>
            <a:r>
              <a:rPr kumimoji="0" lang="es-CO" altLang="es-CO" sz="1600" b="1" i="0" u="none" strike="noStrike" cap="none" normalizeH="0" baseline="0">
                <a:ln>
                  <a:noFill/>
                </a:ln>
                <a:solidFill>
                  <a:schemeClr val="accent6">
                    <a:lumMod val="50000"/>
                  </a:schemeClr>
                </a:solidFill>
                <a:effectLst/>
                <a:ea typeface="Verdana"/>
              </a:rPr>
              <a:t>Actividad Ejecutada</a:t>
            </a:r>
            <a:endParaRPr lang="es-CO" sz="1600">
              <a:solidFill>
                <a:schemeClr val="accent6">
                  <a:lumMod val="50000"/>
                </a:schemeClr>
              </a:solidFill>
              <a:ea typeface="Verdana"/>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es-CO" altLang="es-CO" sz="1600" i="0" u="none" strike="noStrike" cap="none" normalizeH="0" baseline="0">
                <a:ln>
                  <a:noFill/>
                </a:ln>
                <a:solidFill>
                  <a:schemeClr val="tx1"/>
                </a:solidFill>
                <a:effectLst/>
                <a:ea typeface="Verdana"/>
              </a:rPr>
              <a:t>A través de este rol, </a:t>
            </a:r>
            <a:r>
              <a:rPr kumimoji="0" lang="es-CO" altLang="es-CO" sz="1600" b="1" i="0" u="none" strike="noStrike" cap="none" normalizeH="0" baseline="0">
                <a:ln>
                  <a:noFill/>
                </a:ln>
                <a:solidFill>
                  <a:schemeClr val="tx1"/>
                </a:solidFill>
                <a:effectLst/>
                <a:ea typeface="Verdana"/>
              </a:rPr>
              <a:t>la OCI se pronuncia sobre la efectividad de los controles establecidos en cada uno de los mapas de riesgos</a:t>
            </a:r>
            <a:r>
              <a:rPr kumimoji="0" lang="es-CO" altLang="es-CO" sz="1600" i="0" u="none" strike="noStrike" cap="none" normalizeH="0" baseline="0">
                <a:ln>
                  <a:noFill/>
                </a:ln>
                <a:solidFill>
                  <a:schemeClr val="tx1"/>
                </a:solidFill>
                <a:effectLst/>
                <a:ea typeface="Verdana"/>
              </a:rPr>
              <a:t>. </a:t>
            </a:r>
            <a:endParaRPr lang="es-CO" altLang="es-CO" sz="1600" i="0" u="none" strike="noStrike" cap="none" normalizeH="0" baseline="0">
              <a:ln>
                <a:noFill/>
              </a:ln>
              <a:solidFill>
                <a:schemeClr val="tx1"/>
              </a:solidFill>
              <a:effectLst/>
              <a:ea typeface="Verdana"/>
              <a:cs typeface="Helvetica"/>
            </a:endParaRP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s-CO" altLang="es-CO" sz="1600" i="0" u="none" strike="noStrike" cap="none" normalizeH="0" baseline="0">
                <a:ln>
                  <a:noFill/>
                </a:ln>
                <a:solidFill>
                  <a:schemeClr val="tx1"/>
                </a:solidFill>
                <a:effectLst/>
                <a:ea typeface="Verdana"/>
              </a:rPr>
              <a:t>12 monitoreos (1ra. Línea de defensa).</a:t>
            </a:r>
            <a:endParaRPr lang="es-CO" altLang="es-CO" sz="1600" i="0" u="none" strike="noStrike" cap="none" normalizeH="0" baseline="0">
              <a:ln>
                <a:noFill/>
              </a:ln>
              <a:solidFill>
                <a:schemeClr val="tx1"/>
              </a:solidFill>
              <a:effectLst/>
              <a:ea typeface="Verdana"/>
              <a:cs typeface="Helvetica"/>
            </a:endParaRPr>
          </a:p>
          <a:p>
            <a:pPr marL="285750" indent="-285750" algn="just" eaLnBrk="0" fontAlgn="base" hangingPunct="0">
              <a:spcBef>
                <a:spcPct val="0"/>
              </a:spcBef>
              <a:spcAft>
                <a:spcPts val="800"/>
              </a:spcAft>
              <a:buFont typeface="Arial" panose="020B0604020202020204" pitchFamily="34" charset="0"/>
              <a:buChar char="•"/>
            </a:pPr>
            <a:r>
              <a:rPr kumimoji="0" lang="es-CO" altLang="es-CO" sz="1600" i="0" u="none" strike="noStrike" cap="none" normalizeH="0" baseline="0">
                <a:ln>
                  <a:noFill/>
                </a:ln>
                <a:solidFill>
                  <a:schemeClr val="tx1"/>
                </a:solidFill>
                <a:effectLst/>
                <a:ea typeface="Verdana"/>
              </a:rPr>
              <a:t>4  evaluaciones a la efectividad de los controles establecidos en las matrices de los Mapas de Riesgos </a:t>
            </a:r>
            <a:endParaRPr lang="es-CO" altLang="es-CO" sz="1600" b="1">
              <a:solidFill>
                <a:schemeClr val="tx1"/>
              </a:solidFill>
              <a:ea typeface="Verdana"/>
              <a:cs typeface="Helvetica"/>
            </a:endParaRPr>
          </a:p>
          <a:p>
            <a:pPr marL="285750" marR="0" lvl="0" indent="-285750" algn="just" defTabSz="914400">
              <a:lnSpc>
                <a:spcPct val="100000"/>
              </a:lnSpc>
              <a:spcBef>
                <a:spcPct val="0"/>
              </a:spcBef>
              <a:spcAft>
                <a:spcPts val="800"/>
              </a:spcAft>
              <a:buClrTx/>
              <a:buSzTx/>
              <a:buFont typeface="Arial" panose="020B0604020202020204" pitchFamily="34" charset="0"/>
              <a:buChar char="•"/>
              <a:tabLst/>
            </a:pPr>
            <a:r>
              <a:rPr lang="es-CO" altLang="es-CO" sz="1600" b="1">
                <a:solidFill>
                  <a:schemeClr val="tx1"/>
                </a:solidFill>
                <a:ea typeface="Verdana"/>
              </a:rPr>
              <a:t>Lo</a:t>
            </a:r>
            <a:r>
              <a:rPr kumimoji="0" lang="es-CO" altLang="es-CO" sz="1600" b="1" i="0" u="none" strike="noStrike" cap="none" normalizeH="0" baseline="0">
                <a:ln>
                  <a:noFill/>
                </a:ln>
                <a:solidFill>
                  <a:schemeClr val="tx1"/>
                </a:solidFill>
                <a:effectLst/>
                <a:ea typeface="Verdana"/>
              </a:rPr>
              <a:t> anterior, para un total 68 actividades ejecutadas. </a:t>
            </a:r>
            <a:endParaRPr lang="es-CO" altLang="es-CO" sz="1600" b="1" i="0" u="none" strike="noStrike" cap="none" normalizeH="0" baseline="0">
              <a:ln>
                <a:noFill/>
              </a:ln>
              <a:solidFill>
                <a:schemeClr val="tx1"/>
              </a:solidFill>
              <a:effectLst/>
              <a:ea typeface="Verdana"/>
              <a:cs typeface="Helvetica"/>
            </a:endParaRPr>
          </a:p>
        </p:txBody>
      </p:sp>
      <p:grpSp>
        <p:nvGrpSpPr>
          <p:cNvPr id="9" name="Grupo 12">
            <a:extLst>
              <a:ext uri="{FF2B5EF4-FFF2-40B4-BE49-F238E27FC236}">
                <a16:creationId xmlns:a16="http://schemas.microsoft.com/office/drawing/2014/main" id="{80404D9C-6618-6530-74D9-91C94FD39126}"/>
              </a:ext>
            </a:extLst>
          </p:cNvPr>
          <p:cNvGrpSpPr>
            <a:grpSpLocks/>
          </p:cNvGrpSpPr>
          <p:nvPr/>
        </p:nvGrpSpPr>
        <p:grpSpPr bwMode="auto">
          <a:xfrm>
            <a:off x="1094106" y="749534"/>
            <a:ext cx="3336925" cy="857032"/>
            <a:chOff x="899617" y="1835694"/>
            <a:chExt cx="2984292" cy="708513"/>
          </a:xfrm>
        </p:grpSpPr>
        <p:sp>
          <p:nvSpPr>
            <p:cNvPr id="11" name="Flecha: pentágono 10">
              <a:extLst>
                <a:ext uri="{FF2B5EF4-FFF2-40B4-BE49-F238E27FC236}">
                  <a16:creationId xmlns:a16="http://schemas.microsoft.com/office/drawing/2014/main" id="{882BAC91-A2C6-287F-4687-BD701FC3BA8F}"/>
                </a:ext>
              </a:extLst>
            </p:cNvPr>
            <p:cNvSpPr/>
            <p:nvPr/>
          </p:nvSpPr>
          <p:spPr>
            <a:xfrm rot="10800000">
              <a:off x="899617" y="1835694"/>
              <a:ext cx="2873204" cy="706561"/>
            </a:xfrm>
            <a:prstGeom prst="homePlate">
              <a:avLst/>
            </a:prstGeom>
            <a:ln w="28575">
              <a:no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a:p>
          </p:txBody>
        </p:sp>
        <p:sp>
          <p:nvSpPr>
            <p:cNvPr id="12" name="Flecha: pentágono 4">
              <a:hlinkClick r:id="" action="ppaction://noaction"/>
              <a:extLst>
                <a:ext uri="{FF2B5EF4-FFF2-40B4-BE49-F238E27FC236}">
                  <a16:creationId xmlns:a16="http://schemas.microsoft.com/office/drawing/2014/main" id="{9EF850C8-A40F-2BEA-C358-93D3B674666D}"/>
                </a:ext>
              </a:extLst>
            </p:cNvPr>
            <p:cNvSpPr txBox="1"/>
            <p:nvPr/>
          </p:nvSpPr>
          <p:spPr>
            <a:xfrm>
              <a:off x="1415285" y="1837646"/>
              <a:ext cx="2468624" cy="706561"/>
            </a:xfrm>
            <a:prstGeom prst="rect">
              <a:avLst/>
            </a:prstGeom>
            <a:noFill/>
            <a:ln w="28575">
              <a:solidFill>
                <a:schemeClr val="accent5">
                  <a:lumMod val="75000"/>
                </a:schemeClr>
              </a:solidFill>
              <a:prstDash val="solid"/>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algn="ctr" defTabSz="711200">
                <a:lnSpc>
                  <a:spcPct val="90000"/>
                </a:lnSpc>
                <a:spcAft>
                  <a:spcPct val="35000"/>
                </a:spcAft>
                <a:tabLst>
                  <a:tab pos="0" algn="l"/>
                </a:tabLst>
                <a:defRPr/>
              </a:pPr>
              <a:r>
                <a:rPr lang="es-CO" sz="1500" b="1">
                  <a:solidFill>
                    <a:srgbClr val="740056"/>
                  </a:solidFill>
                  <a:latin typeface="Verdana"/>
                  <a:ea typeface="Verdana"/>
                  <a:cs typeface="Arial"/>
                </a:rPr>
                <a:t>3 Rol Evaluación de la Gestión del Riesgo</a:t>
              </a:r>
              <a:endParaRPr lang="es-CO" sz="1500">
                <a:solidFill>
                  <a:srgbClr val="740056"/>
                </a:solidFill>
                <a:latin typeface="Verdana"/>
                <a:ea typeface="Verdana"/>
                <a:cs typeface="Arial"/>
              </a:endParaRPr>
            </a:p>
          </p:txBody>
        </p:sp>
      </p:grpSp>
      <p:pic>
        <p:nvPicPr>
          <p:cNvPr id="19" name="Imagen 18" descr="Icono&#10;&#10;El contenido generado por IA puede ser incorrecto.">
            <a:extLst>
              <a:ext uri="{FF2B5EF4-FFF2-40B4-BE49-F238E27FC236}">
                <a16:creationId xmlns:a16="http://schemas.microsoft.com/office/drawing/2014/main" id="{AEB4CED2-278B-3401-D8A9-C88D1A4B34B7}"/>
              </a:ext>
            </a:extLst>
          </p:cNvPr>
          <p:cNvPicPr>
            <a:picLocks noChangeAspect="1"/>
          </p:cNvPicPr>
          <p:nvPr/>
        </p:nvPicPr>
        <p:blipFill>
          <a:blip r:embed="rId2"/>
          <a:stretch>
            <a:fillRect/>
          </a:stretch>
        </p:blipFill>
        <p:spPr>
          <a:xfrm>
            <a:off x="538576" y="493292"/>
            <a:ext cx="999432" cy="1110914"/>
          </a:xfrm>
          <a:prstGeom prst="rect">
            <a:avLst/>
          </a:prstGeom>
        </p:spPr>
      </p:pic>
      <p:sp>
        <p:nvSpPr>
          <p:cNvPr id="13" name="Elipse 12">
            <a:extLst>
              <a:ext uri="{FF2B5EF4-FFF2-40B4-BE49-F238E27FC236}">
                <a16:creationId xmlns:a16="http://schemas.microsoft.com/office/drawing/2014/main" id="{01BD9F4B-89BA-AF39-E66B-91EAB7D9F9B0}"/>
              </a:ext>
            </a:extLst>
          </p:cNvPr>
          <p:cNvSpPr/>
          <p:nvPr/>
        </p:nvSpPr>
        <p:spPr>
          <a:xfrm>
            <a:off x="1339875" y="324708"/>
            <a:ext cx="661663" cy="392113"/>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600" b="1">
                <a:solidFill>
                  <a:schemeClr val="tx1"/>
                </a:solidFill>
                <a:latin typeface="Arial"/>
                <a:cs typeface="Arial"/>
              </a:rPr>
              <a:t>68</a:t>
            </a:r>
          </a:p>
        </p:txBody>
      </p:sp>
      <p:graphicFrame>
        <p:nvGraphicFramePr>
          <p:cNvPr id="17" name="Diagrama 16">
            <a:extLst>
              <a:ext uri="{FF2B5EF4-FFF2-40B4-BE49-F238E27FC236}">
                <a16:creationId xmlns:a16="http://schemas.microsoft.com/office/drawing/2014/main" id="{28A17080-A5FD-6622-1F72-E841212D3E2A}"/>
              </a:ext>
            </a:extLst>
          </p:cNvPr>
          <p:cNvGraphicFramePr/>
          <p:nvPr>
            <p:extLst>
              <p:ext uri="{D42A27DB-BD31-4B8C-83A1-F6EECF244321}">
                <p14:modId xmlns:p14="http://schemas.microsoft.com/office/powerpoint/2010/main" val="1144966723"/>
              </p:ext>
            </p:extLst>
          </p:nvPr>
        </p:nvGraphicFramePr>
        <p:xfrm>
          <a:off x="6271367" y="1337195"/>
          <a:ext cx="5245020" cy="516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ipse 1">
            <a:extLst>
              <a:ext uri="{FF2B5EF4-FFF2-40B4-BE49-F238E27FC236}">
                <a16:creationId xmlns:a16="http://schemas.microsoft.com/office/drawing/2014/main" id="{2705E5CD-DBA6-8715-FE02-03690599C662}"/>
              </a:ext>
            </a:extLst>
          </p:cNvPr>
          <p:cNvSpPr/>
          <p:nvPr/>
        </p:nvSpPr>
        <p:spPr>
          <a:xfrm>
            <a:off x="4108684" y="1379374"/>
            <a:ext cx="661663" cy="392113"/>
          </a:xfrm>
          <a:prstGeom prst="ellipse">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ES" sz="1600" b="1">
                <a:solidFill>
                  <a:schemeClr val="tx1"/>
                </a:solidFill>
                <a:latin typeface="Arial"/>
                <a:cs typeface="Arial"/>
              </a:rPr>
              <a:t>6</a:t>
            </a:r>
            <a:r>
              <a:rPr lang="es-CO" sz="1600" b="1">
                <a:solidFill>
                  <a:schemeClr val="tx1"/>
                </a:solidFill>
                <a:latin typeface="Arial"/>
                <a:cs typeface="Arial"/>
              </a:rPr>
              <a:t>8</a:t>
            </a:r>
          </a:p>
        </p:txBody>
      </p:sp>
    </p:spTree>
    <p:extLst>
      <p:ext uri="{BB962C8B-B14F-4D97-AF65-F5344CB8AC3E}">
        <p14:creationId xmlns:p14="http://schemas.microsoft.com/office/powerpoint/2010/main" val="83203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4859CAD0-2E7B-6698-D9A4-01CE72ED8E6D}"/>
              </a:ext>
            </a:extLst>
          </p:cNvPr>
          <p:cNvGraphicFramePr/>
          <p:nvPr>
            <p:extLst>
              <p:ext uri="{D42A27DB-BD31-4B8C-83A1-F6EECF244321}">
                <p14:modId xmlns:p14="http://schemas.microsoft.com/office/powerpoint/2010/main" val="3889825092"/>
              </p:ext>
            </p:extLst>
          </p:nvPr>
        </p:nvGraphicFramePr>
        <p:xfrm>
          <a:off x="7555043" y="1539803"/>
          <a:ext cx="4407108" cy="3337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2">
            <a:extLst>
              <a:ext uri="{FF2B5EF4-FFF2-40B4-BE49-F238E27FC236}">
                <a16:creationId xmlns:a16="http://schemas.microsoft.com/office/drawing/2014/main" id="{4BBE74A5-9847-7F51-245A-A6DAC8CAB41F}"/>
              </a:ext>
            </a:extLst>
          </p:cNvPr>
          <p:cNvGrpSpPr>
            <a:grpSpLocks/>
          </p:cNvGrpSpPr>
          <p:nvPr/>
        </p:nvGrpSpPr>
        <p:grpSpPr bwMode="auto">
          <a:xfrm>
            <a:off x="737920" y="509284"/>
            <a:ext cx="4382484" cy="875761"/>
            <a:chOff x="610240" y="2098387"/>
            <a:chExt cx="3366591" cy="746496"/>
          </a:xfrm>
        </p:grpSpPr>
        <p:grpSp>
          <p:nvGrpSpPr>
            <p:cNvPr id="7" name="Grupo 27">
              <a:extLst>
                <a:ext uri="{FF2B5EF4-FFF2-40B4-BE49-F238E27FC236}">
                  <a16:creationId xmlns:a16="http://schemas.microsoft.com/office/drawing/2014/main" id="{2574E1F1-BC8C-E831-FB57-04A4ADA57318}"/>
                </a:ext>
              </a:extLst>
            </p:cNvPr>
            <p:cNvGrpSpPr>
              <a:grpSpLocks/>
            </p:cNvGrpSpPr>
            <p:nvPr/>
          </p:nvGrpSpPr>
          <p:grpSpPr bwMode="auto">
            <a:xfrm>
              <a:off x="610240" y="2098387"/>
              <a:ext cx="3366591" cy="746496"/>
              <a:chOff x="900931" y="1795760"/>
              <a:chExt cx="3366591" cy="746496"/>
            </a:xfrm>
          </p:grpSpPr>
          <p:sp>
            <p:nvSpPr>
              <p:cNvPr id="9" name="Flecha: pentágono 8">
                <a:extLst>
                  <a:ext uri="{FF2B5EF4-FFF2-40B4-BE49-F238E27FC236}">
                    <a16:creationId xmlns:a16="http://schemas.microsoft.com/office/drawing/2014/main" id="{DF19E0A8-EAB2-28FD-CCE4-37888D46C383}"/>
                  </a:ext>
                </a:extLst>
              </p:cNvPr>
              <p:cNvSpPr/>
              <p:nvPr/>
            </p:nvSpPr>
            <p:spPr>
              <a:xfrm rot="10800000">
                <a:off x="900931" y="1835655"/>
                <a:ext cx="2870392" cy="706600"/>
              </a:xfrm>
              <a:prstGeom prst="homePlate">
                <a:avLst/>
              </a:prstGeom>
              <a:ln>
                <a:solidFill>
                  <a:schemeClr val="accent1">
                    <a:lumMod val="40000"/>
                    <a:lumOff val="60000"/>
                  </a:schemeClr>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noProof="0"/>
              </a:p>
            </p:txBody>
          </p:sp>
          <p:sp>
            <p:nvSpPr>
              <p:cNvPr id="10" name="Flecha: pentágono 4">
                <a:extLst>
                  <a:ext uri="{FF2B5EF4-FFF2-40B4-BE49-F238E27FC236}">
                    <a16:creationId xmlns:a16="http://schemas.microsoft.com/office/drawing/2014/main" id="{53223261-A964-41B4-474C-E015BDAC5F51}"/>
                  </a:ext>
                </a:extLst>
              </p:cNvPr>
              <p:cNvSpPr txBox="1"/>
              <p:nvPr/>
            </p:nvSpPr>
            <p:spPr>
              <a:xfrm>
                <a:off x="1397130" y="1795760"/>
                <a:ext cx="2870392" cy="746496"/>
              </a:xfrm>
              <a:prstGeom prst="rect">
                <a:avLst/>
              </a:prstGeom>
              <a:solidFill>
                <a:schemeClr val="bg1"/>
              </a:solidFill>
              <a:ln w="28575">
                <a:solidFill>
                  <a:schemeClr val="accent1">
                    <a:lumMod val="40000"/>
                    <a:lumOff val="60000"/>
                  </a:schemeClr>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defTabSz="695950">
                  <a:lnSpc>
                    <a:spcPct val="90000"/>
                  </a:lnSpc>
                  <a:spcAft>
                    <a:spcPct val="35000"/>
                  </a:spcAft>
                  <a:buSzPts val="1400"/>
                  <a:defRPr/>
                </a:pPr>
                <a:r>
                  <a:rPr lang="es-CO" sz="2000" b="1" noProof="0">
                    <a:solidFill>
                      <a:srgbClr val="32B9E1"/>
                    </a:solidFill>
                    <a:latin typeface="Verdana" panose="020B0604030504040204" pitchFamily="34" charset="0"/>
                    <a:ea typeface="Verdana" panose="020B0604030504040204" pitchFamily="34" charset="0"/>
                    <a:cs typeface="+mj-cs"/>
                  </a:rPr>
                  <a:t>4. Rol Evaluación y  Seguimiento</a:t>
                </a:r>
              </a:p>
            </p:txBody>
          </p:sp>
        </p:grpSp>
        <p:sp>
          <p:nvSpPr>
            <p:cNvPr id="8" name="Elipse 7">
              <a:extLst>
                <a:ext uri="{FF2B5EF4-FFF2-40B4-BE49-F238E27FC236}">
                  <a16:creationId xmlns:a16="http://schemas.microsoft.com/office/drawing/2014/main" id="{0F917206-403C-469C-4965-E6B0E5C3E876}"/>
                </a:ext>
              </a:extLst>
            </p:cNvPr>
            <p:cNvSpPr/>
            <p:nvPr/>
          </p:nvSpPr>
          <p:spPr>
            <a:xfrm>
              <a:off x="610240" y="2138285"/>
              <a:ext cx="706595" cy="706595"/>
            </a:xfrm>
            <a:prstGeom prst="ellipse">
              <a:avLst/>
            </a:prstGeom>
            <a:blipFill rotWithShape="1">
              <a:blip r:embed="rId7">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a:stretch>
            </a:blipFill>
            <a:ln>
              <a:solidFill>
                <a:schemeClr val="accent1">
                  <a:lumMod val="40000"/>
                  <a:lumOff val="60000"/>
                </a:schemeClr>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s-CO" noProof="0"/>
            </a:p>
          </p:txBody>
        </p:sp>
      </p:grpSp>
      <p:sp>
        <p:nvSpPr>
          <p:cNvPr id="59" name="CuadroTexto 58">
            <a:extLst>
              <a:ext uri="{FF2B5EF4-FFF2-40B4-BE49-F238E27FC236}">
                <a16:creationId xmlns:a16="http://schemas.microsoft.com/office/drawing/2014/main" id="{A5B8FBDE-96CD-7CEA-DEF3-793C6D7CC05B}"/>
              </a:ext>
            </a:extLst>
          </p:cNvPr>
          <p:cNvSpPr txBox="1"/>
          <p:nvPr/>
        </p:nvSpPr>
        <p:spPr>
          <a:xfrm>
            <a:off x="737920" y="1970110"/>
            <a:ext cx="6524240" cy="3775785"/>
          </a:xfrm>
          <a:prstGeom prst="roundRect">
            <a:avLst/>
          </a:prstGeom>
          <a:noFill/>
          <a:ln>
            <a:solidFill>
              <a:schemeClr val="accent1">
                <a:lumMod val="40000"/>
                <a:lumOff val="60000"/>
              </a:schemeClr>
            </a:solidFill>
          </a:ln>
        </p:spPr>
        <p:txBody>
          <a:bodyPr wrap="square" lIns="91440" tIns="45720" rIns="91440" bIns="45720" anchor="t">
            <a:spAutoFit/>
          </a:bodyPr>
          <a:lstStyle/>
          <a:p>
            <a:pPr algn="ctr">
              <a:lnSpc>
                <a:spcPct val="150000"/>
              </a:lnSpc>
              <a:defRPr/>
            </a:pPr>
            <a:r>
              <a:rPr lang="es-CO" b="1" noProof="0">
                <a:latin typeface="Verdana"/>
                <a:ea typeface="Verdana"/>
                <a:cs typeface="+mj-cs"/>
              </a:rPr>
              <a:t>Actividades Ejecutadas</a:t>
            </a:r>
          </a:p>
          <a:p>
            <a:pPr algn="just">
              <a:lnSpc>
                <a:spcPct val="150000"/>
              </a:lnSpc>
              <a:defRPr/>
            </a:pPr>
            <a:r>
              <a:rPr lang="es-CO" sz="1600" noProof="0">
                <a:latin typeface="Verdana"/>
                <a:ea typeface="+mn-lt"/>
                <a:cs typeface="+mn-lt"/>
              </a:rPr>
              <a:t>Durante la vigencia 2025 esta OCI realizó con corte al cierre del mes de noviembre, un total de </a:t>
            </a:r>
            <a:r>
              <a:rPr lang="es-CO" sz="1600" b="1" noProof="0">
                <a:latin typeface="Verdana"/>
                <a:ea typeface="+mn-lt"/>
                <a:cs typeface="+mn-lt"/>
              </a:rPr>
              <a:t>175 entregables de los 183 planeados para la vigencia.</a:t>
            </a:r>
            <a:endParaRPr lang="es-CO" sz="1600" noProof="0">
              <a:solidFill>
                <a:srgbClr val="FF0000"/>
              </a:solidFill>
              <a:latin typeface="Verdana"/>
              <a:ea typeface="+mn-lt"/>
              <a:cs typeface="+mn-lt"/>
            </a:endParaRPr>
          </a:p>
          <a:p>
            <a:pPr algn="just">
              <a:lnSpc>
                <a:spcPct val="150000"/>
              </a:lnSpc>
              <a:defRPr/>
            </a:pPr>
            <a:endParaRPr lang="es-CO" sz="1600" b="1" noProof="0">
              <a:solidFill>
                <a:srgbClr val="FF0000"/>
              </a:solidFill>
              <a:latin typeface="Verdana"/>
              <a:ea typeface="+mn-lt"/>
              <a:cs typeface="+mn-lt"/>
            </a:endParaRPr>
          </a:p>
          <a:p>
            <a:pPr marL="285750" indent="-285750" algn="just">
              <a:lnSpc>
                <a:spcPct val="150000"/>
              </a:lnSpc>
              <a:buFont typeface="Arial" panose="020B0604020202020204" pitchFamily="34" charset="0"/>
              <a:buChar char="•"/>
              <a:defRPr/>
            </a:pPr>
            <a:r>
              <a:rPr lang="es-CO" sz="1600" b="1">
                <a:solidFill>
                  <a:schemeClr val="bg1">
                    <a:lumMod val="49000"/>
                  </a:schemeClr>
                </a:solidFill>
                <a:latin typeface="Verdana"/>
                <a:ea typeface="+mn-lt"/>
                <a:cs typeface="+mn-lt"/>
              </a:rPr>
              <a:t>6 </a:t>
            </a:r>
            <a:r>
              <a:rPr lang="es-CO" sz="1600" noProof="0">
                <a:solidFill>
                  <a:schemeClr val="bg1">
                    <a:lumMod val="49000"/>
                  </a:schemeClr>
                </a:solidFill>
                <a:latin typeface="Verdana"/>
                <a:ea typeface="+mn-lt"/>
                <a:cs typeface="+mn-lt"/>
              </a:rPr>
              <a:t>entregables planeados</a:t>
            </a:r>
            <a:r>
              <a:rPr lang="es-CO" sz="1600" b="1" noProof="0">
                <a:solidFill>
                  <a:schemeClr val="bg1">
                    <a:lumMod val="49000"/>
                  </a:schemeClr>
                </a:solidFill>
                <a:latin typeface="Verdana"/>
                <a:ea typeface="+mn-lt"/>
                <a:cs typeface="+mn-lt"/>
              </a:rPr>
              <a:t> </a:t>
            </a:r>
            <a:r>
              <a:rPr lang="es-CO" sz="1600" noProof="0">
                <a:solidFill>
                  <a:schemeClr val="bg1">
                    <a:lumMod val="49000"/>
                  </a:schemeClr>
                </a:solidFill>
                <a:latin typeface="Verdana"/>
                <a:ea typeface="+mn-lt"/>
                <a:cs typeface="+mn-lt"/>
              </a:rPr>
              <a:t>por disposiciones normativas, informes de seguimiento y</a:t>
            </a:r>
            <a:r>
              <a:rPr lang="es-CO" sz="1600">
                <a:solidFill>
                  <a:schemeClr val="bg1">
                    <a:lumMod val="49000"/>
                  </a:schemeClr>
                </a:solidFill>
                <a:latin typeface="Verdana"/>
                <a:ea typeface="+mn-lt"/>
                <a:cs typeface="+mn-lt"/>
              </a:rPr>
              <a:t> 2 informes finales de </a:t>
            </a:r>
            <a:r>
              <a:rPr lang="es-CO" sz="1600" noProof="0">
                <a:solidFill>
                  <a:schemeClr val="bg1">
                    <a:lumMod val="49000"/>
                  </a:schemeClr>
                </a:solidFill>
                <a:latin typeface="Verdana"/>
                <a:ea typeface="+mn-lt"/>
                <a:cs typeface="+mn-lt"/>
              </a:rPr>
              <a:t> </a:t>
            </a:r>
            <a:r>
              <a:rPr lang="es-CO" sz="1600">
                <a:solidFill>
                  <a:schemeClr val="bg1">
                    <a:lumMod val="49000"/>
                  </a:schemeClr>
                </a:solidFill>
                <a:latin typeface="Verdana"/>
                <a:ea typeface="+mn-lt"/>
                <a:cs typeface="+mn-lt"/>
              </a:rPr>
              <a:t>auditorías</a:t>
            </a:r>
            <a:r>
              <a:rPr lang="es-CO" sz="1600" noProof="0">
                <a:solidFill>
                  <a:schemeClr val="bg1">
                    <a:lumMod val="49000"/>
                  </a:schemeClr>
                </a:solidFill>
                <a:latin typeface="Verdana"/>
                <a:ea typeface="+mn-lt"/>
                <a:cs typeface="+mn-lt"/>
              </a:rPr>
              <a:t>, están pendientes por formalizar en el mes de diciembre.  </a:t>
            </a:r>
          </a:p>
        </p:txBody>
      </p:sp>
      <p:sp>
        <p:nvSpPr>
          <p:cNvPr id="3" name="CuadroTexto 2">
            <a:extLst>
              <a:ext uri="{FF2B5EF4-FFF2-40B4-BE49-F238E27FC236}">
                <a16:creationId xmlns:a16="http://schemas.microsoft.com/office/drawing/2014/main" id="{F4BBB7D2-F4AA-34BC-B3E2-99323E481668}"/>
              </a:ext>
            </a:extLst>
          </p:cNvPr>
          <p:cNvSpPr txBox="1"/>
          <p:nvPr/>
        </p:nvSpPr>
        <p:spPr>
          <a:xfrm>
            <a:off x="695191" y="5821498"/>
            <a:ext cx="10922684" cy="646331"/>
          </a:xfrm>
          <a:prstGeom prst="rect">
            <a:avLst/>
          </a:prstGeom>
          <a:noFill/>
          <a:ln>
            <a:noFill/>
          </a:ln>
        </p:spPr>
        <p:txBody>
          <a:bodyPr wrap="square">
            <a:spAutoFit/>
          </a:bodyPr>
          <a:lstStyle/>
          <a:p>
            <a:pPr algn="ctr"/>
            <a:r>
              <a:rPr lang="es-CO" sz="1200" b="1" noProof="0">
                <a:solidFill>
                  <a:srgbClr val="3EA8CB"/>
                </a:solidFill>
                <a:hlinkClick r:id="rId8">
                  <a:extLst>
                    <a:ext uri="{A12FA001-AC4F-418D-AE19-62706E023703}">
                      <ahyp:hlinkClr xmlns:ahyp="http://schemas.microsoft.com/office/drawing/2018/hyperlinkcolor" val="tx"/>
                    </a:ext>
                  </a:extLst>
                </a:hlinkClick>
              </a:rPr>
              <a:t>Consultar informes por disposición normativa  en el siguiente link:  Informes de Ley | </a:t>
            </a:r>
            <a:r>
              <a:rPr lang="es-CO" sz="1200" b="1" noProof="0" err="1">
                <a:solidFill>
                  <a:srgbClr val="3EA8CB"/>
                </a:solidFill>
                <a:hlinkClick r:id="rId8">
                  <a:extLst>
                    <a:ext uri="{A12FA001-AC4F-418D-AE19-62706E023703}">
                      <ahyp:hlinkClr xmlns:ahyp="http://schemas.microsoft.com/office/drawing/2018/hyperlinkcolor" val="tx"/>
                    </a:ext>
                  </a:extLst>
                </a:hlinkClick>
              </a:rPr>
              <a:t>Minvivienda</a:t>
            </a:r>
            <a:endParaRPr lang="es-CO" sz="1200" b="1" noProof="0">
              <a:solidFill>
                <a:srgbClr val="3EA8CB"/>
              </a:solidFill>
            </a:endParaRPr>
          </a:p>
          <a:p>
            <a:pPr algn="just"/>
            <a:endParaRPr lang="es-CO" sz="1200" b="1" u="sng" noProof="0">
              <a:solidFill>
                <a:srgbClr val="3EA8CB"/>
              </a:solidFill>
            </a:endParaRPr>
          </a:p>
          <a:p>
            <a:pPr algn="ctr"/>
            <a:r>
              <a:rPr lang="es-CO" sz="1200" b="1" u="sng" noProof="0">
                <a:solidFill>
                  <a:srgbClr val="3EA8CB"/>
                </a:solidFill>
              </a:rPr>
              <a:t>Consultar informes de seguimiento en el siguiente link: </a:t>
            </a:r>
            <a:r>
              <a:rPr lang="es-CO" sz="1200" b="1" noProof="0">
                <a:solidFill>
                  <a:srgbClr val="3EA8CB"/>
                </a:solidFill>
                <a:hlinkClick r:id="rId9">
                  <a:extLst>
                    <a:ext uri="{A12FA001-AC4F-418D-AE19-62706E023703}">
                      <ahyp:hlinkClr xmlns:ahyp="http://schemas.microsoft.com/office/drawing/2018/hyperlinkcolor" val="tx"/>
                    </a:ext>
                  </a:extLst>
                </a:hlinkClick>
              </a:rPr>
              <a:t>Seguimientos | </a:t>
            </a:r>
            <a:r>
              <a:rPr lang="es-CO" sz="1200" b="1" noProof="0" err="1">
                <a:solidFill>
                  <a:srgbClr val="3EA8CB"/>
                </a:solidFill>
                <a:hlinkClick r:id="rId9">
                  <a:extLst>
                    <a:ext uri="{A12FA001-AC4F-418D-AE19-62706E023703}">
                      <ahyp:hlinkClr xmlns:ahyp="http://schemas.microsoft.com/office/drawing/2018/hyperlinkcolor" val="tx"/>
                    </a:ext>
                  </a:extLst>
                </a:hlinkClick>
              </a:rPr>
              <a:t>Minvivienda</a:t>
            </a:r>
            <a:endParaRPr lang="es-CO" sz="1200" b="1" noProof="0">
              <a:solidFill>
                <a:srgbClr val="3EA8CB"/>
              </a:solidFill>
            </a:endParaRPr>
          </a:p>
        </p:txBody>
      </p:sp>
      <p:sp>
        <p:nvSpPr>
          <p:cNvPr id="4" name="Elipse 3">
            <a:extLst>
              <a:ext uri="{FF2B5EF4-FFF2-40B4-BE49-F238E27FC236}">
                <a16:creationId xmlns:a16="http://schemas.microsoft.com/office/drawing/2014/main" id="{90B2946F-A550-5C17-3F0E-185FECF5BCC6}"/>
              </a:ext>
            </a:extLst>
          </p:cNvPr>
          <p:cNvSpPr/>
          <p:nvPr/>
        </p:nvSpPr>
        <p:spPr>
          <a:xfrm>
            <a:off x="4676503" y="1036502"/>
            <a:ext cx="887802" cy="487377"/>
          </a:xfrm>
          <a:prstGeom prst="ellipse">
            <a:avLst/>
          </a:prstGeom>
          <a:solidFill>
            <a:schemeClr val="accent3">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200" b="1" noProof="0">
                <a:solidFill>
                  <a:schemeClr val="tx1"/>
                </a:solidFill>
                <a:latin typeface="Arial"/>
                <a:cs typeface="Arial"/>
              </a:rPr>
              <a:t>175</a:t>
            </a:r>
            <a:endParaRPr lang="es-CO" sz="1200" b="1" noProof="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04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4A92B2A4-99FA-7F11-ED7E-3D5AE0824573}"/>
              </a:ext>
            </a:extLst>
          </p:cNvPr>
          <p:cNvSpPr>
            <a:spLocks noChangeArrowheads="1"/>
          </p:cNvSpPr>
          <p:nvPr/>
        </p:nvSpPr>
        <p:spPr bwMode="auto">
          <a:xfrm>
            <a:off x="7102696" y="4823024"/>
            <a:ext cx="2446337" cy="307777"/>
          </a:xfrm>
          <a:prstGeom prst="rect">
            <a:avLst/>
          </a:prstGeom>
          <a:solidFill>
            <a:srgbClr val="3EA8CB"/>
          </a:solidFill>
          <a:ln>
            <a:solidFill>
              <a:schemeClr val="accent1"/>
            </a:solidFill>
          </a:ln>
        </p:spPr>
        <p:style>
          <a:lnRef idx="2">
            <a:schemeClr val="accent2"/>
          </a:lnRef>
          <a:fillRef idx="1">
            <a:schemeClr val="lt1"/>
          </a:fillRef>
          <a:effectRef idx="0">
            <a:schemeClr val="accent2"/>
          </a:effectRef>
          <a:fontRef idx="minor">
            <a:schemeClr val="dk1"/>
          </a:fontRef>
        </p:style>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noProof="0">
                <a:solidFill>
                  <a:schemeClr val="bg1"/>
                </a:solidFill>
              </a:rPr>
              <a:t>Actividades Ejecutadas </a:t>
            </a:r>
          </a:p>
        </p:txBody>
      </p:sp>
      <p:grpSp>
        <p:nvGrpSpPr>
          <p:cNvPr id="17" name="Grupo 1">
            <a:extLst>
              <a:ext uri="{FF2B5EF4-FFF2-40B4-BE49-F238E27FC236}">
                <a16:creationId xmlns:a16="http://schemas.microsoft.com/office/drawing/2014/main" id="{D99FA874-5CDF-229B-7CC3-F0C5A025F647}"/>
              </a:ext>
            </a:extLst>
          </p:cNvPr>
          <p:cNvGrpSpPr>
            <a:grpSpLocks/>
          </p:cNvGrpSpPr>
          <p:nvPr/>
        </p:nvGrpSpPr>
        <p:grpSpPr bwMode="auto">
          <a:xfrm>
            <a:off x="6711898" y="1270177"/>
            <a:ext cx="2805336" cy="1065016"/>
            <a:chOff x="401953" y="2840212"/>
            <a:chExt cx="2984185" cy="732023"/>
          </a:xfrm>
        </p:grpSpPr>
        <p:grpSp>
          <p:nvGrpSpPr>
            <p:cNvPr id="18" name="Grupo 22">
              <a:extLst>
                <a:ext uri="{FF2B5EF4-FFF2-40B4-BE49-F238E27FC236}">
                  <a16:creationId xmlns:a16="http://schemas.microsoft.com/office/drawing/2014/main" id="{8AD3FE26-72BA-3714-59B9-15A8B8EA785B}"/>
                </a:ext>
              </a:extLst>
            </p:cNvPr>
            <p:cNvGrpSpPr>
              <a:grpSpLocks/>
            </p:cNvGrpSpPr>
            <p:nvPr/>
          </p:nvGrpSpPr>
          <p:grpSpPr bwMode="auto">
            <a:xfrm>
              <a:off x="513600" y="2866718"/>
              <a:ext cx="2872538" cy="705517"/>
              <a:chOff x="900180" y="1836580"/>
              <a:chExt cx="2872641" cy="705675"/>
            </a:xfrm>
          </p:grpSpPr>
          <p:sp>
            <p:nvSpPr>
              <p:cNvPr id="20" name="Flecha: pentágono 19">
                <a:extLst>
                  <a:ext uri="{FF2B5EF4-FFF2-40B4-BE49-F238E27FC236}">
                    <a16:creationId xmlns:a16="http://schemas.microsoft.com/office/drawing/2014/main" id="{446C7B7E-D06B-4B35-ABAA-D1FF2AEE1B34}"/>
                  </a:ext>
                </a:extLst>
              </p:cNvPr>
              <p:cNvSpPr/>
              <p:nvPr/>
            </p:nvSpPr>
            <p:spPr>
              <a:xfrm rot="10800000">
                <a:off x="900180" y="1836580"/>
                <a:ext cx="2872641" cy="705675"/>
              </a:xfrm>
              <a:prstGeom prst="homePlate">
                <a:avLst/>
              </a:prstGeom>
              <a:ln w="28575">
                <a:solidFill>
                  <a:schemeClr val="accent1">
                    <a:lumMod val="40000"/>
                    <a:lumOff val="60000"/>
                  </a:schemeClr>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sz="2000" noProof="0">
                  <a:solidFill>
                    <a:srgbClr val="660033"/>
                  </a:solidFill>
                </a:endParaRPr>
              </a:p>
            </p:txBody>
          </p:sp>
          <p:sp>
            <p:nvSpPr>
              <p:cNvPr id="21" name="Flecha: pentágono 4">
                <a:hlinkClick r:id="" action="ppaction://noaction"/>
                <a:extLst>
                  <a:ext uri="{FF2B5EF4-FFF2-40B4-BE49-F238E27FC236}">
                    <a16:creationId xmlns:a16="http://schemas.microsoft.com/office/drawing/2014/main" id="{54FE646C-6E74-64A7-9829-9EAC1316F4C4}"/>
                  </a:ext>
                </a:extLst>
              </p:cNvPr>
              <p:cNvSpPr txBox="1"/>
              <p:nvPr/>
            </p:nvSpPr>
            <p:spPr>
              <a:xfrm>
                <a:off x="1305150" y="1836580"/>
                <a:ext cx="2467671" cy="705675"/>
              </a:xfrm>
              <a:prstGeom prst="rect">
                <a:avLst/>
              </a:prstGeom>
              <a:noFill/>
              <a:ln w="28575">
                <a:solidFill>
                  <a:schemeClr val="accent1">
                    <a:lumMod val="40000"/>
                    <a:lumOff val="60000"/>
                  </a:schemeClr>
                </a:solidFill>
                <a:prstDash val="solid"/>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defTabSz="711200">
                  <a:lnSpc>
                    <a:spcPct val="90000"/>
                  </a:lnSpc>
                  <a:spcAft>
                    <a:spcPct val="35000"/>
                  </a:spcAft>
                  <a:tabLst>
                    <a:tab pos="0" algn="l"/>
                  </a:tabLst>
                  <a:defRPr/>
                </a:pPr>
                <a:r>
                  <a:rPr lang="es-CO" sz="1400" b="1" noProof="0">
                    <a:solidFill>
                      <a:srgbClr val="660033"/>
                    </a:solidFill>
                    <a:latin typeface="Arial" panose="020B0604020202020204" pitchFamily="34" charset="0"/>
                    <a:cs typeface="Arial" panose="020B0604020202020204" pitchFamily="34" charset="0"/>
                  </a:rPr>
                  <a:t>4.1 EVALUACIONES POR DISPOSICIONES NORMATIVAS – 111 planeadas</a:t>
                </a:r>
                <a:endParaRPr lang="es-CO" sz="1400" noProof="0">
                  <a:solidFill>
                    <a:srgbClr val="660033"/>
                  </a:solidFill>
                  <a:latin typeface="Arial" panose="020B0604020202020204" pitchFamily="34" charset="0"/>
                  <a:cs typeface="Arial" panose="020B0604020202020204" pitchFamily="34" charset="0"/>
                </a:endParaRPr>
              </a:p>
            </p:txBody>
          </p:sp>
        </p:grpSp>
        <p:sp>
          <p:nvSpPr>
            <p:cNvPr id="19" name="Elipse 18">
              <a:extLst>
                <a:ext uri="{FF2B5EF4-FFF2-40B4-BE49-F238E27FC236}">
                  <a16:creationId xmlns:a16="http://schemas.microsoft.com/office/drawing/2014/main" id="{938F2D4D-0F96-2FA8-EA7D-3DD7072EC9DD}"/>
                </a:ext>
              </a:extLst>
            </p:cNvPr>
            <p:cNvSpPr/>
            <p:nvPr/>
          </p:nvSpPr>
          <p:spPr>
            <a:xfrm>
              <a:off x="401953" y="2840212"/>
              <a:ext cx="788709" cy="732023"/>
            </a:xfrm>
            <a:prstGeom prst="ellipse">
              <a:avLst/>
            </a:prstGeom>
            <a:blipFill>
              <a:blip r:embed="rId3">
                <a:duotone>
                  <a:schemeClr val="dk2">
                    <a:hueOff val="0"/>
                    <a:satOff val="0"/>
                    <a:lumOff val="0"/>
                    <a:alphaOff val="0"/>
                    <a:shade val="20000"/>
                    <a:satMod val="200000"/>
                  </a:schemeClr>
                  <a:schemeClr val="dk2">
                    <a:hueOff val="0"/>
                    <a:satOff val="0"/>
                    <a:lumOff val="0"/>
                    <a:alphaOff val="0"/>
                    <a:tint val="12000"/>
                    <a:satMod val="190000"/>
                  </a:schemeClr>
                </a:duotone>
              </a:blip>
              <a:srcRect/>
              <a:stretch>
                <a:fillRect/>
              </a:stretch>
            </a:blipFill>
            <a:ln>
              <a:solidFill>
                <a:schemeClr val="accent1">
                  <a:lumMod val="40000"/>
                  <a:lumOff val="60000"/>
                </a:schemeClr>
              </a:solidFill>
            </a:ln>
          </p:spPr>
          <p:style>
            <a:lnRef idx="1">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txBody>
            <a:bodyPr/>
            <a:lstStyle/>
            <a:p>
              <a:endParaRPr lang="es-CO" sz="2000" noProof="0">
                <a:solidFill>
                  <a:srgbClr val="660033"/>
                </a:solidFill>
              </a:endParaRPr>
            </a:p>
          </p:txBody>
        </p:sp>
      </p:grpSp>
      <p:grpSp>
        <p:nvGrpSpPr>
          <p:cNvPr id="22" name="Grupo 2">
            <a:extLst>
              <a:ext uri="{FF2B5EF4-FFF2-40B4-BE49-F238E27FC236}">
                <a16:creationId xmlns:a16="http://schemas.microsoft.com/office/drawing/2014/main" id="{FC514911-B705-B0C8-F7E4-09F010E02D70}"/>
              </a:ext>
            </a:extLst>
          </p:cNvPr>
          <p:cNvGrpSpPr>
            <a:grpSpLocks/>
          </p:cNvGrpSpPr>
          <p:nvPr/>
        </p:nvGrpSpPr>
        <p:grpSpPr bwMode="auto">
          <a:xfrm>
            <a:off x="6678509" y="2559298"/>
            <a:ext cx="2872114" cy="868169"/>
            <a:chOff x="610240" y="2138282"/>
            <a:chExt cx="2872618" cy="706600"/>
          </a:xfrm>
        </p:grpSpPr>
        <p:grpSp>
          <p:nvGrpSpPr>
            <p:cNvPr id="23" name="Grupo 27">
              <a:extLst>
                <a:ext uri="{FF2B5EF4-FFF2-40B4-BE49-F238E27FC236}">
                  <a16:creationId xmlns:a16="http://schemas.microsoft.com/office/drawing/2014/main" id="{384769E5-34BB-A17F-8A14-312E71F1741F}"/>
                </a:ext>
              </a:extLst>
            </p:cNvPr>
            <p:cNvGrpSpPr>
              <a:grpSpLocks/>
            </p:cNvGrpSpPr>
            <p:nvPr/>
          </p:nvGrpSpPr>
          <p:grpSpPr bwMode="auto">
            <a:xfrm>
              <a:off x="610240" y="2138282"/>
              <a:ext cx="2872618" cy="706600"/>
              <a:chOff x="900931" y="1835655"/>
              <a:chExt cx="2872618" cy="706600"/>
            </a:xfrm>
          </p:grpSpPr>
          <p:sp>
            <p:nvSpPr>
              <p:cNvPr id="25" name="Flecha: pentágono 24">
                <a:extLst>
                  <a:ext uri="{FF2B5EF4-FFF2-40B4-BE49-F238E27FC236}">
                    <a16:creationId xmlns:a16="http://schemas.microsoft.com/office/drawing/2014/main" id="{329377C4-B448-71D7-9C8E-6CA0EDF83564}"/>
                  </a:ext>
                </a:extLst>
              </p:cNvPr>
              <p:cNvSpPr/>
              <p:nvPr/>
            </p:nvSpPr>
            <p:spPr>
              <a:xfrm rot="10800000">
                <a:off x="900931" y="1835655"/>
                <a:ext cx="2872618" cy="706600"/>
              </a:xfrm>
              <a:prstGeom prst="homePlate">
                <a:avLst/>
              </a:prstGeom>
              <a:ln>
                <a:solidFill>
                  <a:schemeClr val="accent1">
                    <a:lumMod val="40000"/>
                    <a:lumOff val="60000"/>
                  </a:schemeClr>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sz="2000" noProof="0">
                  <a:solidFill>
                    <a:srgbClr val="660033"/>
                  </a:solidFill>
                </a:endParaRPr>
              </a:p>
            </p:txBody>
          </p:sp>
          <p:sp>
            <p:nvSpPr>
              <p:cNvPr id="26" name="Flecha: pentágono 4">
                <a:hlinkClick r:id="rId4" action="ppaction://hlinksldjump"/>
                <a:extLst>
                  <a:ext uri="{FF2B5EF4-FFF2-40B4-BE49-F238E27FC236}">
                    <a16:creationId xmlns:a16="http://schemas.microsoft.com/office/drawing/2014/main" id="{A79340C1-9113-55DE-74C7-DA8F4D67BEE9}"/>
                  </a:ext>
                </a:extLst>
              </p:cNvPr>
              <p:cNvSpPr txBox="1"/>
              <p:nvPr/>
            </p:nvSpPr>
            <p:spPr>
              <a:xfrm>
                <a:off x="1397905" y="1835655"/>
                <a:ext cx="2375644" cy="706600"/>
              </a:xfrm>
              <a:prstGeom prst="rect">
                <a:avLst/>
              </a:prstGeom>
              <a:noFill/>
              <a:ln w="28575">
                <a:solidFill>
                  <a:schemeClr val="accent1">
                    <a:lumMod val="40000"/>
                    <a:lumOff val="60000"/>
                  </a:schemeClr>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algn="just" defTabSz="711200">
                  <a:lnSpc>
                    <a:spcPct val="90000"/>
                  </a:lnSpc>
                  <a:spcAft>
                    <a:spcPct val="35000"/>
                  </a:spcAft>
                  <a:defRPr/>
                </a:pPr>
                <a:r>
                  <a:rPr lang="es-CO" sz="1400" b="1" noProof="0">
                    <a:solidFill>
                      <a:srgbClr val="660033"/>
                    </a:solidFill>
                    <a:latin typeface="Arial" panose="020B0604020202020204" pitchFamily="34" charset="0"/>
                    <a:cs typeface="Arial" panose="020B0604020202020204" pitchFamily="34" charset="0"/>
                  </a:rPr>
                  <a:t>4.2 AUDITORÍAS – 6 planeadas </a:t>
                </a:r>
              </a:p>
            </p:txBody>
          </p:sp>
        </p:grpSp>
        <p:sp>
          <p:nvSpPr>
            <p:cNvPr id="24" name="Elipse 23">
              <a:extLst>
                <a:ext uri="{FF2B5EF4-FFF2-40B4-BE49-F238E27FC236}">
                  <a16:creationId xmlns:a16="http://schemas.microsoft.com/office/drawing/2014/main" id="{6E13143A-3379-86BE-D512-93656464711B}"/>
                </a:ext>
              </a:extLst>
            </p:cNvPr>
            <p:cNvSpPr/>
            <p:nvPr/>
          </p:nvSpPr>
          <p:spPr>
            <a:xfrm>
              <a:off x="610240" y="2138285"/>
              <a:ext cx="706595" cy="706595"/>
            </a:xfrm>
            <a:prstGeom prst="ellipse">
              <a:avLst/>
            </a:prstGeom>
            <a:blipFill rotWithShape="1">
              <a:blip r:embed="rId5">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a:stretch>
            </a:blipFill>
            <a:ln>
              <a:solidFill>
                <a:schemeClr val="accent1">
                  <a:lumMod val="40000"/>
                  <a:lumOff val="60000"/>
                </a:schemeClr>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s-CO" sz="2000" noProof="0">
                <a:solidFill>
                  <a:srgbClr val="660033"/>
                </a:solidFill>
              </a:endParaRPr>
            </a:p>
          </p:txBody>
        </p:sp>
      </p:grpSp>
      <p:grpSp>
        <p:nvGrpSpPr>
          <p:cNvPr id="27" name="Grupo 9">
            <a:extLst>
              <a:ext uri="{FF2B5EF4-FFF2-40B4-BE49-F238E27FC236}">
                <a16:creationId xmlns:a16="http://schemas.microsoft.com/office/drawing/2014/main" id="{E66C40A4-31C4-7C64-F1D7-A40CF4B29DAA}"/>
              </a:ext>
            </a:extLst>
          </p:cNvPr>
          <p:cNvGrpSpPr>
            <a:grpSpLocks/>
          </p:cNvGrpSpPr>
          <p:nvPr/>
        </p:nvGrpSpPr>
        <p:grpSpPr bwMode="auto">
          <a:xfrm>
            <a:off x="6797852" y="3660933"/>
            <a:ext cx="2765467" cy="868169"/>
            <a:chOff x="4782261" y="3075700"/>
            <a:chExt cx="2943927" cy="706597"/>
          </a:xfrm>
        </p:grpSpPr>
        <p:grpSp>
          <p:nvGrpSpPr>
            <p:cNvPr id="28" name="Grupo 5">
              <a:extLst>
                <a:ext uri="{FF2B5EF4-FFF2-40B4-BE49-F238E27FC236}">
                  <a16:creationId xmlns:a16="http://schemas.microsoft.com/office/drawing/2014/main" id="{DAB13EBD-407E-D60F-8392-A207568243D2}"/>
                </a:ext>
              </a:extLst>
            </p:cNvPr>
            <p:cNvGrpSpPr>
              <a:grpSpLocks/>
            </p:cNvGrpSpPr>
            <p:nvPr/>
          </p:nvGrpSpPr>
          <p:grpSpPr bwMode="auto">
            <a:xfrm>
              <a:off x="4836341" y="3075700"/>
              <a:ext cx="2889847" cy="706597"/>
              <a:chOff x="900204" y="2753178"/>
              <a:chExt cx="2889847" cy="706597"/>
            </a:xfrm>
          </p:grpSpPr>
          <p:sp>
            <p:nvSpPr>
              <p:cNvPr id="30" name="Flecha: pentágono 29">
                <a:extLst>
                  <a:ext uri="{FF2B5EF4-FFF2-40B4-BE49-F238E27FC236}">
                    <a16:creationId xmlns:a16="http://schemas.microsoft.com/office/drawing/2014/main" id="{F28747A4-0549-CEB3-FB97-9C0DF13F40F0}"/>
                  </a:ext>
                </a:extLst>
              </p:cNvPr>
              <p:cNvSpPr/>
              <p:nvPr/>
            </p:nvSpPr>
            <p:spPr>
              <a:xfrm rot="10800000">
                <a:off x="900204" y="2753178"/>
                <a:ext cx="2873394" cy="706597"/>
              </a:xfrm>
              <a:prstGeom prst="homePlate">
                <a:avLst/>
              </a:prstGeom>
              <a:ln>
                <a:solidFill>
                  <a:srgbClr val="00B05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sz="2000" noProof="0">
                  <a:solidFill>
                    <a:srgbClr val="660033"/>
                  </a:solidFill>
                </a:endParaRPr>
              </a:p>
            </p:txBody>
          </p:sp>
          <p:sp>
            <p:nvSpPr>
              <p:cNvPr id="31" name="Flecha: pentágono 4">
                <a:hlinkClick r:id="" action="ppaction://noaction"/>
                <a:extLst>
                  <a:ext uri="{FF2B5EF4-FFF2-40B4-BE49-F238E27FC236}">
                    <a16:creationId xmlns:a16="http://schemas.microsoft.com/office/drawing/2014/main" id="{DE365B30-48AC-6683-13D8-7CBB7E9B58F0}"/>
                  </a:ext>
                </a:extLst>
              </p:cNvPr>
              <p:cNvSpPr txBox="1"/>
              <p:nvPr/>
            </p:nvSpPr>
            <p:spPr>
              <a:xfrm>
                <a:off x="1252982" y="2753178"/>
                <a:ext cx="2537068" cy="706597"/>
              </a:xfrm>
              <a:prstGeom prst="rect">
                <a:avLst/>
              </a:prstGeom>
              <a:noFill/>
              <a:ln w="28575">
                <a:solidFill>
                  <a:schemeClr val="accent1">
                    <a:lumMod val="40000"/>
                    <a:lumOff val="60000"/>
                  </a:schemeClr>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defTabSz="711200">
                  <a:lnSpc>
                    <a:spcPct val="90000"/>
                  </a:lnSpc>
                  <a:spcAft>
                    <a:spcPct val="35000"/>
                  </a:spcAft>
                  <a:defRPr/>
                </a:pPr>
                <a:endParaRPr lang="es-CO" sz="1400" b="1" noProof="0">
                  <a:solidFill>
                    <a:srgbClr val="660033"/>
                  </a:solidFill>
                  <a:latin typeface="Arial" panose="020B0604020202020204" pitchFamily="34" charset="0"/>
                  <a:cs typeface="Arial" panose="020B0604020202020204" pitchFamily="34" charset="0"/>
                </a:endParaRPr>
              </a:p>
              <a:p>
                <a:pPr defTabSz="711200">
                  <a:lnSpc>
                    <a:spcPct val="90000"/>
                  </a:lnSpc>
                  <a:spcAft>
                    <a:spcPct val="35000"/>
                  </a:spcAft>
                  <a:defRPr/>
                </a:pPr>
                <a:r>
                  <a:rPr lang="es-CO" sz="1400" b="1" noProof="0">
                    <a:solidFill>
                      <a:srgbClr val="660033"/>
                    </a:solidFill>
                    <a:latin typeface="Arial" panose="020B0604020202020204" pitchFamily="34" charset="0"/>
                    <a:cs typeface="Arial" panose="020B0604020202020204" pitchFamily="34" charset="0"/>
                  </a:rPr>
                  <a:t>4.3 SEGUIMIENTOS – 66 planeadas</a:t>
                </a:r>
              </a:p>
              <a:p>
                <a:pPr defTabSz="1073150">
                  <a:lnSpc>
                    <a:spcPct val="90000"/>
                  </a:lnSpc>
                  <a:spcAft>
                    <a:spcPct val="35000"/>
                  </a:spcAft>
                  <a:defRPr/>
                </a:pPr>
                <a:r>
                  <a:rPr lang="es-CO" sz="1400" b="1" noProof="0">
                    <a:solidFill>
                      <a:srgbClr val="660033"/>
                    </a:solidFill>
                    <a:latin typeface="Arial" panose="020B0604020202020204" pitchFamily="34" charset="0"/>
                    <a:cs typeface="Arial" panose="020B0604020202020204" pitchFamily="34" charset="0"/>
                  </a:rPr>
                  <a:t> </a:t>
                </a:r>
              </a:p>
            </p:txBody>
          </p:sp>
        </p:grpSp>
        <p:sp>
          <p:nvSpPr>
            <p:cNvPr id="29" name="Elipse 28">
              <a:extLst>
                <a:ext uri="{FF2B5EF4-FFF2-40B4-BE49-F238E27FC236}">
                  <a16:creationId xmlns:a16="http://schemas.microsoft.com/office/drawing/2014/main" id="{FD5CD243-D080-229D-47DD-CA3BCCE26F37}"/>
                </a:ext>
              </a:extLst>
            </p:cNvPr>
            <p:cNvSpPr/>
            <p:nvPr/>
          </p:nvSpPr>
          <p:spPr>
            <a:xfrm>
              <a:off x="4782261" y="3075700"/>
              <a:ext cx="697786" cy="706597"/>
            </a:xfrm>
            <a:prstGeom prst="ellipse">
              <a:avLst/>
            </a:prstGeom>
            <a:blipFill rotWithShape="1">
              <a:blip r:embed="rId6">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33000" r="-33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s-CO" sz="2000" noProof="0">
                <a:solidFill>
                  <a:srgbClr val="660033"/>
                </a:solidFill>
              </a:endParaRPr>
            </a:p>
          </p:txBody>
        </p:sp>
      </p:grpSp>
      <p:sp>
        <p:nvSpPr>
          <p:cNvPr id="34" name="Elipse 33">
            <a:extLst>
              <a:ext uri="{FF2B5EF4-FFF2-40B4-BE49-F238E27FC236}">
                <a16:creationId xmlns:a16="http://schemas.microsoft.com/office/drawing/2014/main" id="{49ED237E-F532-39A2-6138-460843548EB1}"/>
              </a:ext>
            </a:extLst>
          </p:cNvPr>
          <p:cNvSpPr/>
          <p:nvPr/>
        </p:nvSpPr>
        <p:spPr>
          <a:xfrm>
            <a:off x="9622190" y="1503998"/>
            <a:ext cx="791397" cy="481109"/>
          </a:xfrm>
          <a:prstGeom prst="ellipse">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600" b="1" noProof="0">
                <a:solidFill>
                  <a:srgbClr val="660033"/>
                </a:solidFill>
                <a:latin typeface="Arial"/>
                <a:cs typeface="Arial"/>
              </a:rPr>
              <a:t>106</a:t>
            </a:r>
          </a:p>
        </p:txBody>
      </p:sp>
      <p:sp>
        <p:nvSpPr>
          <p:cNvPr id="37" name="Elipse 36">
            <a:extLst>
              <a:ext uri="{FF2B5EF4-FFF2-40B4-BE49-F238E27FC236}">
                <a16:creationId xmlns:a16="http://schemas.microsoft.com/office/drawing/2014/main" id="{B25E831D-BC47-13F2-3EB6-B09B43A1C192}"/>
              </a:ext>
            </a:extLst>
          </p:cNvPr>
          <p:cNvSpPr/>
          <p:nvPr/>
        </p:nvSpPr>
        <p:spPr>
          <a:xfrm>
            <a:off x="9598711" y="4779291"/>
            <a:ext cx="889332" cy="392113"/>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lIns="91440" tIns="45720" rIns="91440" bIns="45720" anchor="ctr"/>
          <a:lstStyle/>
          <a:p>
            <a:pPr algn="ctr">
              <a:defRPr/>
            </a:pPr>
            <a:r>
              <a:rPr lang="es-CO" sz="1600" b="1" noProof="0">
                <a:solidFill>
                  <a:schemeClr val="tx1"/>
                </a:solidFill>
                <a:latin typeface="Arial" panose="020B0604020202020204" pitchFamily="34" charset="0"/>
                <a:cs typeface="Arial" panose="020B0604020202020204" pitchFamily="34" charset="0"/>
              </a:rPr>
              <a:t>175</a:t>
            </a:r>
          </a:p>
        </p:txBody>
      </p:sp>
      <p:sp>
        <p:nvSpPr>
          <p:cNvPr id="39" name="Elipse 38">
            <a:extLst>
              <a:ext uri="{FF2B5EF4-FFF2-40B4-BE49-F238E27FC236}">
                <a16:creationId xmlns:a16="http://schemas.microsoft.com/office/drawing/2014/main" id="{8EC16579-5354-8BF3-21E8-BB3093546D00}"/>
              </a:ext>
            </a:extLst>
          </p:cNvPr>
          <p:cNvSpPr/>
          <p:nvPr/>
        </p:nvSpPr>
        <p:spPr>
          <a:xfrm>
            <a:off x="10696452" y="1449780"/>
            <a:ext cx="1000248" cy="568023"/>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400" b="1" noProof="0">
                <a:solidFill>
                  <a:schemeClr val="tx1"/>
                </a:solidFill>
                <a:latin typeface="Arial"/>
                <a:cs typeface="Arial"/>
              </a:rPr>
              <a:t>95,5%</a:t>
            </a:r>
          </a:p>
        </p:txBody>
      </p:sp>
      <p:sp>
        <p:nvSpPr>
          <p:cNvPr id="42" name="Elipse 41">
            <a:extLst>
              <a:ext uri="{FF2B5EF4-FFF2-40B4-BE49-F238E27FC236}">
                <a16:creationId xmlns:a16="http://schemas.microsoft.com/office/drawing/2014/main" id="{4B92C651-0B46-67A1-43DE-22D889DF8293}"/>
              </a:ext>
            </a:extLst>
          </p:cNvPr>
          <p:cNvSpPr/>
          <p:nvPr/>
        </p:nvSpPr>
        <p:spPr>
          <a:xfrm>
            <a:off x="10646981" y="4648397"/>
            <a:ext cx="1124317" cy="523007"/>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lIns="91440" tIns="45720" rIns="91440" bIns="45720" anchor="ctr"/>
          <a:lstStyle/>
          <a:p>
            <a:pPr algn="ctr">
              <a:defRPr/>
            </a:pPr>
            <a:r>
              <a:rPr lang="es-CO" sz="1400" b="1" noProof="0">
                <a:solidFill>
                  <a:schemeClr val="tx1"/>
                </a:solidFill>
                <a:latin typeface="Arial"/>
                <a:cs typeface="Arial"/>
              </a:rPr>
              <a:t>95,63%</a:t>
            </a:r>
          </a:p>
        </p:txBody>
      </p:sp>
      <p:sp>
        <p:nvSpPr>
          <p:cNvPr id="43" name="Rectángulo 42">
            <a:extLst>
              <a:ext uri="{FF2B5EF4-FFF2-40B4-BE49-F238E27FC236}">
                <a16:creationId xmlns:a16="http://schemas.microsoft.com/office/drawing/2014/main" id="{4B84260F-4A2C-AAB3-0A35-1562F9A09BD7}"/>
              </a:ext>
            </a:extLst>
          </p:cNvPr>
          <p:cNvSpPr/>
          <p:nvPr/>
        </p:nvSpPr>
        <p:spPr>
          <a:xfrm>
            <a:off x="847994" y="1069708"/>
            <a:ext cx="4789642" cy="1300356"/>
          </a:xfrm>
          <a:prstGeom prst="rect">
            <a:avLst/>
          </a:prstGeom>
        </p:spPr>
        <p:txBody>
          <a:bodyPr wrap="square" lIns="68580" tIns="34290" rIns="68580" bIns="34290" anchor="t">
            <a:spAutoFit/>
          </a:bodyPr>
          <a:lstStyle/>
          <a:p>
            <a:pPr algn="ctr" eaLnBrk="1" fontAlgn="auto" hangingPunct="1">
              <a:spcBef>
                <a:spcPts val="0"/>
              </a:spcBef>
              <a:spcAft>
                <a:spcPts val="0"/>
              </a:spcAft>
              <a:buClr>
                <a:srgbClr val="000000"/>
              </a:buClr>
              <a:buFont typeface="Arial"/>
              <a:buNone/>
              <a:defRPr/>
            </a:pPr>
            <a:r>
              <a:rPr lang="es-CO" sz="2000" b="1" noProof="0">
                <a:solidFill>
                  <a:srgbClr val="3EA8CB"/>
                </a:solidFill>
                <a:latin typeface="Verdana" panose="020B0604030504040204" pitchFamily="34" charset="0"/>
                <a:ea typeface="Verdana" panose="020B0604030504040204" pitchFamily="34" charset="0"/>
                <a:cs typeface="+mj-cs"/>
                <a:sym typeface="Arial"/>
              </a:rPr>
              <a:t>Avance Plan Anual de Auditorías  - Rol Evaluación y Seguimiento </a:t>
            </a:r>
          </a:p>
          <a:p>
            <a:pPr algn="ctr" eaLnBrk="1" fontAlgn="auto" hangingPunct="1">
              <a:spcBef>
                <a:spcPts val="0"/>
              </a:spcBef>
              <a:spcAft>
                <a:spcPts val="0"/>
              </a:spcAft>
              <a:buClr>
                <a:srgbClr val="000000"/>
              </a:buClr>
              <a:buFont typeface="Arial"/>
              <a:buNone/>
              <a:defRPr/>
            </a:pPr>
            <a:r>
              <a:rPr lang="es-CO" sz="2000" b="1" noProof="0">
                <a:solidFill>
                  <a:srgbClr val="3EA8CB"/>
                </a:solidFill>
                <a:latin typeface="Verdana" panose="020B0604030504040204" pitchFamily="34" charset="0"/>
                <a:ea typeface="Verdana" panose="020B0604030504040204" pitchFamily="34" charset="0"/>
                <a:cs typeface="+mj-cs"/>
                <a:sym typeface="Arial"/>
                <a:hlinkClick r:id="rId7" action="ppaction://hlinksldjump">
                  <a:extLst>
                    <a:ext uri="{A12FA001-AC4F-418D-AE19-62706E023703}">
                      <ahyp:hlinkClr xmlns:ahyp="http://schemas.microsoft.com/office/drawing/2018/hyperlinkcolor" val="tx"/>
                    </a:ext>
                  </a:extLst>
                </a:hlinkClick>
              </a:rPr>
              <a:t>(enero – diciembre 2025)</a:t>
            </a:r>
            <a:endParaRPr lang="es-CO" sz="2000" b="1" noProof="0">
              <a:solidFill>
                <a:srgbClr val="3EA8CB"/>
              </a:solidFill>
              <a:latin typeface="Verdana" panose="020B0604030504040204" pitchFamily="34" charset="0"/>
              <a:ea typeface="Verdana" panose="020B0604030504040204" pitchFamily="34" charset="0"/>
              <a:cs typeface="+mj-cs"/>
            </a:endParaRPr>
          </a:p>
        </p:txBody>
      </p:sp>
      <p:graphicFrame>
        <p:nvGraphicFramePr>
          <p:cNvPr id="44" name="Diagrama 43">
            <a:extLst>
              <a:ext uri="{FF2B5EF4-FFF2-40B4-BE49-F238E27FC236}">
                <a16:creationId xmlns:a16="http://schemas.microsoft.com/office/drawing/2014/main" id="{4C1EDABE-3F62-449D-D17B-9918CEAE9B54}"/>
              </a:ext>
            </a:extLst>
          </p:cNvPr>
          <p:cNvGraphicFramePr/>
          <p:nvPr>
            <p:extLst>
              <p:ext uri="{D42A27DB-BD31-4B8C-83A1-F6EECF244321}">
                <p14:modId xmlns:p14="http://schemas.microsoft.com/office/powerpoint/2010/main" val="4064238602"/>
              </p:ext>
            </p:extLst>
          </p:nvPr>
        </p:nvGraphicFramePr>
        <p:xfrm>
          <a:off x="420702" y="2294078"/>
          <a:ext cx="6200469" cy="2681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3" name="Flecha: curvada hacia arriba 62">
            <a:extLst>
              <a:ext uri="{FF2B5EF4-FFF2-40B4-BE49-F238E27FC236}">
                <a16:creationId xmlns:a16="http://schemas.microsoft.com/office/drawing/2014/main" id="{B29D5BC0-9C35-0FC2-CE9D-13F1E5605EDF}"/>
              </a:ext>
            </a:extLst>
          </p:cNvPr>
          <p:cNvSpPr/>
          <p:nvPr/>
        </p:nvSpPr>
        <p:spPr>
          <a:xfrm rot="389947">
            <a:off x="1631678" y="4854369"/>
            <a:ext cx="5793908" cy="819332"/>
          </a:xfrm>
          <a:prstGeom prst="curvedUpArrow">
            <a:avLst/>
          </a:prstGeom>
          <a:solidFill>
            <a:schemeClr val="accent5">
              <a:lumMod val="40000"/>
              <a:lumOff val="60000"/>
            </a:schemeClr>
          </a:solidFill>
          <a:ln>
            <a:solidFill>
              <a:srgbClr val="ADDB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a:solidFill>
                <a:schemeClr val="tx1"/>
              </a:solidFill>
            </a:endParaRPr>
          </a:p>
        </p:txBody>
      </p:sp>
      <p:sp>
        <p:nvSpPr>
          <p:cNvPr id="5" name="Elipse 4">
            <a:extLst>
              <a:ext uri="{FF2B5EF4-FFF2-40B4-BE49-F238E27FC236}">
                <a16:creationId xmlns:a16="http://schemas.microsoft.com/office/drawing/2014/main" id="{B12FABD7-F671-FD24-F522-6F072D535DDC}"/>
              </a:ext>
            </a:extLst>
          </p:cNvPr>
          <p:cNvSpPr/>
          <p:nvPr/>
        </p:nvSpPr>
        <p:spPr>
          <a:xfrm>
            <a:off x="9622190" y="2737498"/>
            <a:ext cx="791397" cy="481109"/>
          </a:xfrm>
          <a:prstGeom prst="ellipse">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600" b="1" noProof="0">
                <a:solidFill>
                  <a:srgbClr val="660033"/>
                </a:solidFill>
                <a:latin typeface="Arial"/>
                <a:cs typeface="Arial"/>
              </a:rPr>
              <a:t>4</a:t>
            </a:r>
          </a:p>
        </p:txBody>
      </p:sp>
      <p:sp>
        <p:nvSpPr>
          <p:cNvPr id="6" name="Elipse 5">
            <a:extLst>
              <a:ext uri="{FF2B5EF4-FFF2-40B4-BE49-F238E27FC236}">
                <a16:creationId xmlns:a16="http://schemas.microsoft.com/office/drawing/2014/main" id="{2D8F161E-2EEA-076A-E94C-6CF7A54558DA}"/>
              </a:ext>
            </a:extLst>
          </p:cNvPr>
          <p:cNvSpPr/>
          <p:nvPr/>
        </p:nvSpPr>
        <p:spPr>
          <a:xfrm>
            <a:off x="10696452" y="2694042"/>
            <a:ext cx="1000248" cy="568023"/>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400" b="1" noProof="0">
                <a:solidFill>
                  <a:schemeClr val="tx1"/>
                </a:solidFill>
                <a:latin typeface="Arial"/>
                <a:cs typeface="Arial"/>
              </a:rPr>
              <a:t>66,6%</a:t>
            </a:r>
          </a:p>
        </p:txBody>
      </p:sp>
      <p:sp>
        <p:nvSpPr>
          <p:cNvPr id="7" name="Elipse 6">
            <a:extLst>
              <a:ext uri="{FF2B5EF4-FFF2-40B4-BE49-F238E27FC236}">
                <a16:creationId xmlns:a16="http://schemas.microsoft.com/office/drawing/2014/main" id="{387076E7-C9E4-578C-7FF6-9C40ED790DE6}"/>
              </a:ext>
            </a:extLst>
          </p:cNvPr>
          <p:cNvSpPr/>
          <p:nvPr/>
        </p:nvSpPr>
        <p:spPr>
          <a:xfrm>
            <a:off x="9643550" y="3899934"/>
            <a:ext cx="791397" cy="481109"/>
          </a:xfrm>
          <a:prstGeom prst="ellipse">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600" b="1" noProof="0">
                <a:solidFill>
                  <a:srgbClr val="660033"/>
                </a:solidFill>
                <a:latin typeface="Arial"/>
                <a:cs typeface="Arial"/>
              </a:rPr>
              <a:t>65</a:t>
            </a:r>
          </a:p>
        </p:txBody>
      </p:sp>
      <p:sp>
        <p:nvSpPr>
          <p:cNvPr id="9" name="Elipse 8">
            <a:extLst>
              <a:ext uri="{FF2B5EF4-FFF2-40B4-BE49-F238E27FC236}">
                <a16:creationId xmlns:a16="http://schemas.microsoft.com/office/drawing/2014/main" id="{D0F2E4C4-D56E-4DD7-7249-FB87358F8226}"/>
              </a:ext>
            </a:extLst>
          </p:cNvPr>
          <p:cNvSpPr/>
          <p:nvPr/>
        </p:nvSpPr>
        <p:spPr>
          <a:xfrm>
            <a:off x="10696452" y="3821605"/>
            <a:ext cx="1000248" cy="568023"/>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400" b="1" noProof="0">
                <a:solidFill>
                  <a:schemeClr val="tx1"/>
                </a:solidFill>
                <a:latin typeface="Arial"/>
                <a:cs typeface="Arial"/>
              </a:rPr>
              <a:t>98,5%</a:t>
            </a:r>
          </a:p>
        </p:txBody>
      </p:sp>
      <p:sp>
        <p:nvSpPr>
          <p:cNvPr id="46" name="Rectángulo 5">
            <a:extLst>
              <a:ext uri="{FF2B5EF4-FFF2-40B4-BE49-F238E27FC236}">
                <a16:creationId xmlns:a16="http://schemas.microsoft.com/office/drawing/2014/main" id="{7181EFDE-64D8-49F5-28E9-2D9C801C7D98}"/>
              </a:ext>
            </a:extLst>
          </p:cNvPr>
          <p:cNvSpPr>
            <a:spLocks noChangeArrowheads="1"/>
          </p:cNvSpPr>
          <p:nvPr/>
        </p:nvSpPr>
        <p:spPr bwMode="auto">
          <a:xfrm>
            <a:off x="9539125" y="751605"/>
            <a:ext cx="1000248" cy="430887"/>
          </a:xfrm>
          <a:prstGeom prst="rect">
            <a:avLst/>
          </a:prstGeom>
          <a:solidFill>
            <a:srgbClr val="3EA8CB"/>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sz="1100" b="1" noProof="0">
                <a:solidFill>
                  <a:schemeClr val="bg1"/>
                </a:solidFill>
              </a:rPr>
              <a:t>Actividades Ejecutadas </a:t>
            </a:r>
          </a:p>
        </p:txBody>
      </p:sp>
      <p:sp>
        <p:nvSpPr>
          <p:cNvPr id="47" name="Rectángulo 5">
            <a:extLst>
              <a:ext uri="{FF2B5EF4-FFF2-40B4-BE49-F238E27FC236}">
                <a16:creationId xmlns:a16="http://schemas.microsoft.com/office/drawing/2014/main" id="{8CB3607A-3E07-65A9-BE8F-92DB917332D4}"/>
              </a:ext>
            </a:extLst>
          </p:cNvPr>
          <p:cNvSpPr>
            <a:spLocks noChangeArrowheads="1"/>
          </p:cNvSpPr>
          <p:nvPr/>
        </p:nvSpPr>
        <p:spPr bwMode="auto">
          <a:xfrm>
            <a:off x="10671968" y="751604"/>
            <a:ext cx="1000248" cy="430887"/>
          </a:xfrm>
          <a:prstGeom prst="rect">
            <a:avLst/>
          </a:prstGeom>
          <a:solidFill>
            <a:srgbClr val="3EA8CB"/>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sz="1100" b="1" noProof="0">
                <a:solidFill>
                  <a:schemeClr val="bg1"/>
                </a:solidFill>
              </a:rPr>
              <a:t>% de ejecución</a:t>
            </a:r>
          </a:p>
        </p:txBody>
      </p:sp>
    </p:spTree>
    <p:extLst>
      <p:ext uri="{BB962C8B-B14F-4D97-AF65-F5344CB8AC3E}">
        <p14:creationId xmlns:p14="http://schemas.microsoft.com/office/powerpoint/2010/main" val="356231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3BE9D-8949-96B1-6CF8-9741A866FA9A}"/>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FAF9781-CC6C-960D-B913-886D12BA5AF7}"/>
              </a:ext>
            </a:extLst>
          </p:cNvPr>
          <p:cNvSpPr txBox="1"/>
          <p:nvPr/>
        </p:nvSpPr>
        <p:spPr>
          <a:xfrm>
            <a:off x="4354635" y="2963114"/>
            <a:ext cx="3516619" cy="793679"/>
          </a:xfrm>
          <a:prstGeom prst="rect">
            <a:avLst/>
          </a:prstGeom>
          <a:solidFill>
            <a:schemeClr val="bg1"/>
          </a:solidFill>
          <a:ln>
            <a:solidFill>
              <a:schemeClr val="accent1">
                <a:lumMod val="40000"/>
                <a:lumOff val="60000"/>
              </a:schemeClr>
            </a:solidFill>
          </a:ln>
        </p:spPr>
        <p:txBody>
          <a:bodyPr wrap="square" lIns="91440" tIns="45720" rIns="91440" bIns="45720" anchor="t">
            <a:spAutoFit/>
          </a:bodyPr>
          <a:lstStyle/>
          <a:p>
            <a:pPr algn="ctr">
              <a:lnSpc>
                <a:spcPct val="150000"/>
              </a:lnSpc>
              <a:buClr>
                <a:srgbClr val="FFFFFF"/>
              </a:buClr>
              <a:defRPr/>
            </a:pPr>
            <a:r>
              <a:rPr lang="es-CO" sz="2000" b="1">
                <a:latin typeface="Verdana" panose="020B0604030504040204" pitchFamily="34" charset="0"/>
                <a:ea typeface="Verdana" panose="020B0604030504040204" pitchFamily="34" charset="0"/>
                <a:cs typeface="+mj-cs"/>
              </a:rPr>
              <a:t>SEGUIMIENTOS</a:t>
            </a:r>
          </a:p>
          <a:p>
            <a:pPr algn="ctr">
              <a:lnSpc>
                <a:spcPct val="150000"/>
              </a:lnSpc>
              <a:buClr>
                <a:srgbClr val="FFFFFF"/>
              </a:buClr>
              <a:defRPr/>
            </a:pPr>
            <a:r>
              <a:rPr lang="es-CO" sz="1200" b="1">
                <a:latin typeface="Verdana" panose="020B0604030504040204" pitchFamily="34" charset="0"/>
                <a:ea typeface="Verdana" panose="020B0604030504040204" pitchFamily="34" charset="0"/>
                <a:cs typeface="+mj-cs"/>
              </a:rPr>
              <a:t>66 entregables programados</a:t>
            </a:r>
            <a:r>
              <a:rPr lang="es-CO" sz="1200" b="1" noProof="0">
                <a:latin typeface="Verdana" panose="020B0604030504040204" pitchFamily="34" charset="0"/>
                <a:ea typeface="Verdana" panose="020B0604030504040204" pitchFamily="34" charset="0"/>
                <a:cs typeface="Arial"/>
              </a:rPr>
              <a:t> </a:t>
            </a:r>
          </a:p>
        </p:txBody>
      </p:sp>
      <p:grpSp>
        <p:nvGrpSpPr>
          <p:cNvPr id="5" name="Grupo 2">
            <a:extLst>
              <a:ext uri="{FF2B5EF4-FFF2-40B4-BE49-F238E27FC236}">
                <a16:creationId xmlns:a16="http://schemas.microsoft.com/office/drawing/2014/main" id="{A2C44708-4C91-C678-D1FE-F60A69320DDB}"/>
              </a:ext>
            </a:extLst>
          </p:cNvPr>
          <p:cNvGrpSpPr>
            <a:grpSpLocks/>
          </p:cNvGrpSpPr>
          <p:nvPr/>
        </p:nvGrpSpPr>
        <p:grpSpPr bwMode="auto">
          <a:xfrm>
            <a:off x="256784" y="90467"/>
            <a:ext cx="3729697" cy="1056435"/>
            <a:chOff x="534335" y="2046537"/>
            <a:chExt cx="3154157" cy="798345"/>
          </a:xfrm>
        </p:grpSpPr>
        <p:grpSp>
          <p:nvGrpSpPr>
            <p:cNvPr id="6" name="Grupo 27">
              <a:extLst>
                <a:ext uri="{FF2B5EF4-FFF2-40B4-BE49-F238E27FC236}">
                  <a16:creationId xmlns:a16="http://schemas.microsoft.com/office/drawing/2014/main" id="{BD8C8FCC-8839-CD14-DC47-9F25B6A6B724}"/>
                </a:ext>
              </a:extLst>
            </p:cNvPr>
            <p:cNvGrpSpPr>
              <a:grpSpLocks/>
            </p:cNvGrpSpPr>
            <p:nvPr/>
          </p:nvGrpSpPr>
          <p:grpSpPr bwMode="auto">
            <a:xfrm>
              <a:off x="610240" y="2138282"/>
              <a:ext cx="3078252" cy="706600"/>
              <a:chOff x="900931" y="1835655"/>
              <a:chExt cx="3078252" cy="706600"/>
            </a:xfrm>
          </p:grpSpPr>
          <p:sp>
            <p:nvSpPr>
              <p:cNvPr id="8" name="Flecha: pentágono 7">
                <a:extLst>
                  <a:ext uri="{FF2B5EF4-FFF2-40B4-BE49-F238E27FC236}">
                    <a16:creationId xmlns:a16="http://schemas.microsoft.com/office/drawing/2014/main" id="{F87BDF27-1B94-1CE6-B92C-15E5F97689B0}"/>
                  </a:ext>
                </a:extLst>
              </p:cNvPr>
              <p:cNvSpPr/>
              <p:nvPr/>
            </p:nvSpPr>
            <p:spPr>
              <a:xfrm rot="10800000">
                <a:off x="900931" y="1835655"/>
                <a:ext cx="2870392" cy="706600"/>
              </a:xfrm>
              <a:prstGeom prst="homePlate">
                <a:avLst/>
              </a:prstGeom>
              <a:ln>
                <a:solidFill>
                  <a:schemeClr val="accent1">
                    <a:lumMod val="40000"/>
                    <a:lumOff val="60000"/>
                  </a:schemeClr>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noProof="0"/>
              </a:p>
            </p:txBody>
          </p:sp>
          <p:sp>
            <p:nvSpPr>
              <p:cNvPr id="9" name="Flecha: pentágono 4">
                <a:hlinkClick r:id="rId3" action="ppaction://hlinksldjump"/>
                <a:extLst>
                  <a:ext uri="{FF2B5EF4-FFF2-40B4-BE49-F238E27FC236}">
                    <a16:creationId xmlns:a16="http://schemas.microsoft.com/office/drawing/2014/main" id="{582584C0-9DF2-0209-A148-3386EF78DFB0}"/>
                  </a:ext>
                </a:extLst>
              </p:cNvPr>
              <p:cNvSpPr txBox="1"/>
              <p:nvPr/>
            </p:nvSpPr>
            <p:spPr>
              <a:xfrm>
                <a:off x="1323764" y="1835655"/>
                <a:ext cx="2655419" cy="706600"/>
              </a:xfrm>
              <a:prstGeom prst="rect">
                <a:avLst/>
              </a:prstGeom>
              <a:solidFill>
                <a:schemeClr val="bg1"/>
              </a:solidFill>
              <a:ln w="28575">
                <a:solidFill>
                  <a:schemeClr val="accent1">
                    <a:lumMod val="40000"/>
                    <a:lumOff val="60000"/>
                  </a:schemeClr>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algn="ctr" defTabSz="711200">
                  <a:lnSpc>
                    <a:spcPct val="90000"/>
                  </a:lnSpc>
                  <a:spcAft>
                    <a:spcPct val="35000"/>
                  </a:spcAft>
                  <a:defRPr/>
                </a:pPr>
                <a:r>
                  <a:rPr lang="es-CO" sz="2000" b="1" noProof="0">
                    <a:solidFill>
                      <a:srgbClr val="32B9E1"/>
                    </a:solidFill>
                    <a:latin typeface="Verdana" panose="020B0604030504040204" pitchFamily="34" charset="0"/>
                    <a:ea typeface="Verdana" panose="020B0604030504040204" pitchFamily="34" charset="0"/>
                    <a:cs typeface="+mj-cs"/>
                  </a:rPr>
                  <a:t>4. Rol Evaluación y  Seguimiento</a:t>
                </a:r>
              </a:p>
            </p:txBody>
          </p:sp>
        </p:grpSp>
        <p:sp>
          <p:nvSpPr>
            <p:cNvPr id="7" name="Elipse 6">
              <a:extLst>
                <a:ext uri="{FF2B5EF4-FFF2-40B4-BE49-F238E27FC236}">
                  <a16:creationId xmlns:a16="http://schemas.microsoft.com/office/drawing/2014/main" id="{DB55A144-8630-7C27-644D-E7625718D4C3}"/>
                </a:ext>
              </a:extLst>
            </p:cNvPr>
            <p:cNvSpPr/>
            <p:nvPr/>
          </p:nvSpPr>
          <p:spPr>
            <a:xfrm>
              <a:off x="534335" y="2046537"/>
              <a:ext cx="706595" cy="706595"/>
            </a:xfrm>
            <a:prstGeom prst="ellipse">
              <a:avLst/>
            </a:prstGeom>
            <a:blipFill rotWithShape="1">
              <a:blip r:embed="rId4">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a:stretch>
            </a:blipFill>
            <a:ln>
              <a:solidFill>
                <a:schemeClr val="accent1">
                  <a:lumMod val="40000"/>
                  <a:lumOff val="60000"/>
                </a:schemeClr>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s-CO" noProof="0"/>
            </a:p>
          </p:txBody>
        </p:sp>
      </p:grpSp>
      <p:grpSp>
        <p:nvGrpSpPr>
          <p:cNvPr id="2" name="Grupo 1">
            <a:extLst>
              <a:ext uri="{FF2B5EF4-FFF2-40B4-BE49-F238E27FC236}">
                <a16:creationId xmlns:a16="http://schemas.microsoft.com/office/drawing/2014/main" id="{30FF5EF4-793E-DF50-ACF6-9B7507131548}"/>
              </a:ext>
            </a:extLst>
          </p:cNvPr>
          <p:cNvGrpSpPr/>
          <p:nvPr/>
        </p:nvGrpSpPr>
        <p:grpSpPr>
          <a:xfrm>
            <a:off x="819516" y="1303719"/>
            <a:ext cx="2200356" cy="1304116"/>
            <a:chOff x="3953722" y="830603"/>
            <a:chExt cx="1860140" cy="1072508"/>
          </a:xfrm>
          <a:noFill/>
        </p:grpSpPr>
        <p:sp>
          <p:nvSpPr>
            <p:cNvPr id="3" name="Rectángulo: esquinas redondeadas 2">
              <a:extLst>
                <a:ext uri="{FF2B5EF4-FFF2-40B4-BE49-F238E27FC236}">
                  <a16:creationId xmlns:a16="http://schemas.microsoft.com/office/drawing/2014/main" id="{5A518EDB-7C23-BFF7-C00D-B95CC3A6AFC3}"/>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latin typeface="Verdana" panose="020B0604030504040204" pitchFamily="34" charset="0"/>
                <a:ea typeface="Verdana" panose="020B0604030504040204" pitchFamily="34" charset="0"/>
              </a:endParaRPr>
            </a:p>
          </p:txBody>
        </p:sp>
        <p:sp>
          <p:nvSpPr>
            <p:cNvPr id="10" name="Rectángulo: esquinas redondeadas 4">
              <a:extLst>
                <a:ext uri="{FF2B5EF4-FFF2-40B4-BE49-F238E27FC236}">
                  <a16:creationId xmlns:a16="http://schemas.microsoft.com/office/drawing/2014/main" id="{8D7ACAFA-1C96-4071-1989-1F95F2DA6420}"/>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noProof="0">
                  <a:solidFill>
                    <a:schemeClr val="tx1"/>
                  </a:solidFill>
                  <a:latin typeface="Verdana" panose="020B0604030504040204" pitchFamily="34" charset="0"/>
                  <a:ea typeface="Verdana" panose="020B0604030504040204" pitchFamily="34" charset="0"/>
                </a:rPr>
                <a:t>Evaluación al Plan Estratégico de Tecnologías de la Información </a:t>
              </a:r>
              <a:endParaRPr lang="es-CO" sz="1300" kern="1200" noProof="0">
                <a:solidFill>
                  <a:schemeClr val="tx1"/>
                </a:solidFill>
                <a:latin typeface="Verdana" panose="020B0604030504040204" pitchFamily="34" charset="0"/>
                <a:ea typeface="Verdana" panose="020B0604030504040204" pitchFamily="34" charset="0"/>
              </a:endParaRPr>
            </a:p>
          </p:txBody>
        </p:sp>
      </p:grpSp>
      <p:grpSp>
        <p:nvGrpSpPr>
          <p:cNvPr id="11" name="Grupo 10">
            <a:extLst>
              <a:ext uri="{FF2B5EF4-FFF2-40B4-BE49-F238E27FC236}">
                <a16:creationId xmlns:a16="http://schemas.microsoft.com/office/drawing/2014/main" id="{B56929FC-0AF0-99A1-8D74-A41206C1A85D}"/>
              </a:ext>
            </a:extLst>
          </p:cNvPr>
          <p:cNvGrpSpPr/>
          <p:nvPr/>
        </p:nvGrpSpPr>
        <p:grpSpPr>
          <a:xfrm>
            <a:off x="4612456" y="156707"/>
            <a:ext cx="2157557" cy="1406580"/>
            <a:chOff x="3953722" y="830603"/>
            <a:chExt cx="1860140" cy="1072508"/>
          </a:xfrm>
          <a:noFill/>
        </p:grpSpPr>
        <p:sp>
          <p:nvSpPr>
            <p:cNvPr id="12" name="Rectángulo: esquinas redondeadas 11">
              <a:extLst>
                <a:ext uri="{FF2B5EF4-FFF2-40B4-BE49-F238E27FC236}">
                  <a16:creationId xmlns:a16="http://schemas.microsoft.com/office/drawing/2014/main" id="{06E519DA-24D9-8973-DA19-2DEBB7724EBD}"/>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endParaRPr>
            </a:p>
          </p:txBody>
        </p:sp>
        <p:sp>
          <p:nvSpPr>
            <p:cNvPr id="13" name="Rectángulo: esquinas redondeadas 4">
              <a:extLst>
                <a:ext uri="{FF2B5EF4-FFF2-40B4-BE49-F238E27FC236}">
                  <a16:creationId xmlns:a16="http://schemas.microsoft.com/office/drawing/2014/main" id="{7905DC3A-7720-D61F-CB02-58CAC22447E1}"/>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noProof="0">
                  <a:solidFill>
                    <a:schemeClr val="tx1"/>
                  </a:solidFill>
                  <a:latin typeface="Verdana" panose="020B0604030504040204" pitchFamily="34" charset="0"/>
                  <a:ea typeface="Verdana" panose="020B0604030504040204" pitchFamily="34" charset="0"/>
                </a:rPr>
                <a:t>Informe de evaluación al cumplimiento del Plan Anual de Auditoria - 2025</a:t>
              </a:r>
              <a:endParaRPr lang="es-CO" sz="1300" kern="1200" noProof="0">
                <a:solidFill>
                  <a:schemeClr val="tx1"/>
                </a:solidFill>
                <a:latin typeface="Verdana" panose="020B0604030504040204" pitchFamily="34" charset="0"/>
                <a:ea typeface="Verdana" panose="020B0604030504040204" pitchFamily="34" charset="0"/>
              </a:endParaRPr>
            </a:p>
          </p:txBody>
        </p:sp>
      </p:grpSp>
      <p:grpSp>
        <p:nvGrpSpPr>
          <p:cNvPr id="14" name="Grupo 13">
            <a:extLst>
              <a:ext uri="{FF2B5EF4-FFF2-40B4-BE49-F238E27FC236}">
                <a16:creationId xmlns:a16="http://schemas.microsoft.com/office/drawing/2014/main" id="{3ECBC2A6-AD84-553B-BAF8-EF60537FBB81}"/>
              </a:ext>
            </a:extLst>
          </p:cNvPr>
          <p:cNvGrpSpPr/>
          <p:nvPr/>
        </p:nvGrpSpPr>
        <p:grpSpPr>
          <a:xfrm>
            <a:off x="7430053" y="148504"/>
            <a:ext cx="2042245" cy="1406580"/>
            <a:chOff x="3953722" y="830603"/>
            <a:chExt cx="1860140" cy="1072508"/>
          </a:xfrm>
          <a:noFill/>
        </p:grpSpPr>
        <p:sp>
          <p:nvSpPr>
            <p:cNvPr id="15" name="Rectángulo: esquinas redondeadas 14">
              <a:extLst>
                <a:ext uri="{FF2B5EF4-FFF2-40B4-BE49-F238E27FC236}">
                  <a16:creationId xmlns:a16="http://schemas.microsoft.com/office/drawing/2014/main" id="{CA723CE3-236E-0F39-9E18-C73D8E22AC2A}"/>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endParaRPr>
            </a:p>
          </p:txBody>
        </p:sp>
        <p:sp>
          <p:nvSpPr>
            <p:cNvPr id="16" name="Rectángulo: esquinas redondeadas 4">
              <a:extLst>
                <a:ext uri="{FF2B5EF4-FFF2-40B4-BE49-F238E27FC236}">
                  <a16:creationId xmlns:a16="http://schemas.microsoft.com/office/drawing/2014/main" id="{BF8252CE-A5E9-A020-37FD-C9A8D6579AB2}"/>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a:solidFill>
                    <a:schemeClr val="tx1"/>
                  </a:solidFill>
                  <a:latin typeface="Verdana" panose="020B0604030504040204" pitchFamily="34" charset="0"/>
                  <a:ea typeface="Verdana" panose="020B0604030504040204" pitchFamily="34" charset="0"/>
                </a:rPr>
                <a:t>Informe de evaluación al cumplimiento del Plan Anual de Auditoria - 2024</a:t>
              </a:r>
              <a:endParaRPr lang="es-CO" sz="1300">
                <a:solidFill>
                  <a:schemeClr val="tx1"/>
                </a:solidFill>
                <a:latin typeface="Verdana" panose="020B0604030504040204" pitchFamily="34" charset="0"/>
                <a:ea typeface="Verdana" panose="020B0604030504040204" pitchFamily="34" charset="0"/>
              </a:endParaRPr>
            </a:p>
          </p:txBody>
        </p:sp>
      </p:grpSp>
      <p:grpSp>
        <p:nvGrpSpPr>
          <p:cNvPr id="17" name="Grupo 16">
            <a:extLst>
              <a:ext uri="{FF2B5EF4-FFF2-40B4-BE49-F238E27FC236}">
                <a16:creationId xmlns:a16="http://schemas.microsoft.com/office/drawing/2014/main" id="{DF653F98-6C1D-2035-1E15-A1C4F20A1807}"/>
              </a:ext>
            </a:extLst>
          </p:cNvPr>
          <p:cNvGrpSpPr/>
          <p:nvPr/>
        </p:nvGrpSpPr>
        <p:grpSpPr>
          <a:xfrm>
            <a:off x="9873120" y="1545245"/>
            <a:ext cx="2042244" cy="1304115"/>
            <a:chOff x="3953722" y="830603"/>
            <a:chExt cx="1860140" cy="1072508"/>
          </a:xfrm>
          <a:noFill/>
        </p:grpSpPr>
        <p:sp>
          <p:nvSpPr>
            <p:cNvPr id="18" name="Rectángulo: esquinas redondeadas 17">
              <a:extLst>
                <a:ext uri="{FF2B5EF4-FFF2-40B4-BE49-F238E27FC236}">
                  <a16:creationId xmlns:a16="http://schemas.microsoft.com/office/drawing/2014/main" id="{0E03B295-1B7F-2EA1-E56A-1B2404E792FB}"/>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latin typeface="Verdana" panose="020B0604030504040204" pitchFamily="34" charset="0"/>
                <a:ea typeface="Verdana" panose="020B0604030504040204" pitchFamily="34" charset="0"/>
              </a:endParaRPr>
            </a:p>
          </p:txBody>
        </p:sp>
        <p:sp>
          <p:nvSpPr>
            <p:cNvPr id="19" name="Rectángulo: esquinas redondeadas 4">
              <a:extLst>
                <a:ext uri="{FF2B5EF4-FFF2-40B4-BE49-F238E27FC236}">
                  <a16:creationId xmlns:a16="http://schemas.microsoft.com/office/drawing/2014/main" id="{0671FA95-5D14-F5E8-CDDF-55FA466A1470}"/>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noProof="0">
                  <a:solidFill>
                    <a:schemeClr val="tx1"/>
                  </a:solidFill>
                  <a:latin typeface="Verdana" panose="020B0604030504040204" pitchFamily="34" charset="0"/>
                  <a:ea typeface="Verdana" panose="020B0604030504040204" pitchFamily="34" charset="0"/>
                </a:rPr>
                <a:t>Evaluación - Arqueo caja menor, MVCT y Fonvivienda</a:t>
              </a:r>
              <a:endParaRPr lang="es-CO" sz="1300" kern="1200" noProof="0">
                <a:solidFill>
                  <a:schemeClr val="tx1"/>
                </a:solidFill>
                <a:latin typeface="Verdana" panose="020B0604030504040204" pitchFamily="34" charset="0"/>
                <a:ea typeface="Verdana" panose="020B0604030504040204" pitchFamily="34" charset="0"/>
              </a:endParaRPr>
            </a:p>
          </p:txBody>
        </p:sp>
      </p:grpSp>
      <p:grpSp>
        <p:nvGrpSpPr>
          <p:cNvPr id="20" name="Grupo 19">
            <a:extLst>
              <a:ext uri="{FF2B5EF4-FFF2-40B4-BE49-F238E27FC236}">
                <a16:creationId xmlns:a16="http://schemas.microsoft.com/office/drawing/2014/main" id="{945A843B-3279-F45C-0AE8-A6C4242CBCD8}"/>
              </a:ext>
            </a:extLst>
          </p:cNvPr>
          <p:cNvGrpSpPr/>
          <p:nvPr/>
        </p:nvGrpSpPr>
        <p:grpSpPr>
          <a:xfrm>
            <a:off x="9842304" y="3667421"/>
            <a:ext cx="2103875" cy="1189495"/>
            <a:chOff x="3953722" y="830603"/>
            <a:chExt cx="1860140" cy="1072508"/>
          </a:xfrm>
          <a:noFill/>
        </p:grpSpPr>
        <p:sp>
          <p:nvSpPr>
            <p:cNvPr id="21" name="Rectángulo: esquinas redondeadas 20">
              <a:extLst>
                <a:ext uri="{FF2B5EF4-FFF2-40B4-BE49-F238E27FC236}">
                  <a16:creationId xmlns:a16="http://schemas.microsoft.com/office/drawing/2014/main" id="{34899EC5-1DAA-C8BE-BB37-D7956968D862}"/>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latin typeface="Verdana" panose="020B0604030504040204" pitchFamily="34" charset="0"/>
                <a:ea typeface="Verdana" panose="020B0604030504040204" pitchFamily="34" charset="0"/>
              </a:endParaRPr>
            </a:p>
          </p:txBody>
        </p:sp>
        <p:sp>
          <p:nvSpPr>
            <p:cNvPr id="22" name="Rectángulo: esquinas redondeadas 4">
              <a:extLst>
                <a:ext uri="{FF2B5EF4-FFF2-40B4-BE49-F238E27FC236}">
                  <a16:creationId xmlns:a16="http://schemas.microsoft.com/office/drawing/2014/main" id="{7A16D742-81FB-78F6-4B6B-477BF578EB90}"/>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noProof="0">
                  <a:solidFill>
                    <a:schemeClr val="tx1"/>
                  </a:solidFill>
                  <a:latin typeface="Verdana" panose="020B0604030504040204" pitchFamily="34" charset="0"/>
                  <a:ea typeface="Verdana" panose="020B0604030504040204" pitchFamily="34" charset="0"/>
                </a:rPr>
                <a:t>Evaluación de la eficacia de las acciones - Planes de Mejoramiento del SIG </a:t>
              </a:r>
              <a:endParaRPr lang="es-CO" sz="1300" kern="1200" noProof="0">
                <a:solidFill>
                  <a:schemeClr val="tx1"/>
                </a:solidFill>
                <a:latin typeface="Verdana" panose="020B0604030504040204" pitchFamily="34" charset="0"/>
                <a:ea typeface="Verdana" panose="020B0604030504040204" pitchFamily="34" charset="0"/>
              </a:endParaRPr>
            </a:p>
          </p:txBody>
        </p:sp>
      </p:grpSp>
      <p:grpSp>
        <p:nvGrpSpPr>
          <p:cNvPr id="23" name="Grupo 22">
            <a:extLst>
              <a:ext uri="{FF2B5EF4-FFF2-40B4-BE49-F238E27FC236}">
                <a16:creationId xmlns:a16="http://schemas.microsoft.com/office/drawing/2014/main" id="{289515DF-AB11-3B26-2672-3447984FC463}"/>
              </a:ext>
            </a:extLst>
          </p:cNvPr>
          <p:cNvGrpSpPr/>
          <p:nvPr/>
        </p:nvGrpSpPr>
        <p:grpSpPr>
          <a:xfrm>
            <a:off x="7359482" y="5175788"/>
            <a:ext cx="2042245" cy="1200422"/>
            <a:chOff x="3953722" y="830603"/>
            <a:chExt cx="1860140" cy="1072508"/>
          </a:xfrm>
          <a:noFill/>
        </p:grpSpPr>
        <p:sp>
          <p:nvSpPr>
            <p:cNvPr id="24" name="Rectángulo: esquinas redondeadas 23">
              <a:extLst>
                <a:ext uri="{FF2B5EF4-FFF2-40B4-BE49-F238E27FC236}">
                  <a16:creationId xmlns:a16="http://schemas.microsoft.com/office/drawing/2014/main" id="{559F6C18-1100-EA49-5BF1-B2B4594D6F4E}"/>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latin typeface="Verdana" panose="020B0604030504040204" pitchFamily="34" charset="0"/>
                <a:ea typeface="Verdana" panose="020B0604030504040204" pitchFamily="34" charset="0"/>
              </a:endParaRPr>
            </a:p>
          </p:txBody>
        </p:sp>
        <p:sp>
          <p:nvSpPr>
            <p:cNvPr id="25" name="Rectángulo: esquinas redondeadas 4">
              <a:extLst>
                <a:ext uri="{FF2B5EF4-FFF2-40B4-BE49-F238E27FC236}">
                  <a16:creationId xmlns:a16="http://schemas.microsoft.com/office/drawing/2014/main" id="{0A3A422D-A5CB-2888-FF45-DF0A63A960AA}"/>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noProof="0">
                  <a:solidFill>
                    <a:schemeClr val="tx1"/>
                  </a:solidFill>
                  <a:latin typeface="Verdana" panose="020B0604030504040204" pitchFamily="34" charset="0"/>
                  <a:ea typeface="Verdana" panose="020B0604030504040204" pitchFamily="34" charset="0"/>
                </a:rPr>
                <a:t>Plan Estratégico de Seguridad Vial del MVCT</a:t>
              </a:r>
              <a:endParaRPr lang="es-CO" sz="1300" kern="1200" noProof="0">
                <a:solidFill>
                  <a:schemeClr val="tx1"/>
                </a:solidFill>
                <a:latin typeface="Verdana" panose="020B0604030504040204" pitchFamily="34" charset="0"/>
                <a:ea typeface="Verdana" panose="020B0604030504040204" pitchFamily="34" charset="0"/>
              </a:endParaRPr>
            </a:p>
          </p:txBody>
        </p:sp>
      </p:grpSp>
      <p:grpSp>
        <p:nvGrpSpPr>
          <p:cNvPr id="26" name="Grupo 25">
            <a:extLst>
              <a:ext uri="{FF2B5EF4-FFF2-40B4-BE49-F238E27FC236}">
                <a16:creationId xmlns:a16="http://schemas.microsoft.com/office/drawing/2014/main" id="{D56B8F63-8135-DB3F-3250-70C51D322089}"/>
              </a:ext>
            </a:extLst>
          </p:cNvPr>
          <p:cNvGrpSpPr/>
          <p:nvPr/>
        </p:nvGrpSpPr>
        <p:grpSpPr>
          <a:xfrm>
            <a:off x="4410563" y="5175788"/>
            <a:ext cx="2109519" cy="1200422"/>
            <a:chOff x="3953722" y="830603"/>
            <a:chExt cx="1860140" cy="1072508"/>
          </a:xfrm>
          <a:noFill/>
        </p:grpSpPr>
        <p:sp>
          <p:nvSpPr>
            <p:cNvPr id="27" name="Rectángulo: esquinas redondeadas 26">
              <a:extLst>
                <a:ext uri="{FF2B5EF4-FFF2-40B4-BE49-F238E27FC236}">
                  <a16:creationId xmlns:a16="http://schemas.microsoft.com/office/drawing/2014/main" id="{DCC5BB59-CEE1-8412-714D-47B2B80B2D05}"/>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latin typeface="Verdana" panose="020B0604030504040204" pitchFamily="34" charset="0"/>
                <a:ea typeface="Verdana" panose="020B0604030504040204" pitchFamily="34" charset="0"/>
              </a:endParaRPr>
            </a:p>
          </p:txBody>
        </p:sp>
        <p:sp>
          <p:nvSpPr>
            <p:cNvPr id="28" name="Rectángulo: esquinas redondeadas 4">
              <a:extLst>
                <a:ext uri="{FF2B5EF4-FFF2-40B4-BE49-F238E27FC236}">
                  <a16:creationId xmlns:a16="http://schemas.microsoft.com/office/drawing/2014/main" id="{3C5DA3AB-FAB5-BF97-66E4-6A9DDA086630}"/>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noProof="0">
                  <a:solidFill>
                    <a:schemeClr val="tx1"/>
                  </a:solidFill>
                  <a:latin typeface="Verdana" panose="020B0604030504040204" pitchFamily="34" charset="0"/>
                  <a:ea typeface="Verdana" panose="020B0604030504040204" pitchFamily="34" charset="0"/>
                </a:rPr>
                <a:t>Planes de Mejoramiento Gestión a la Política de Vivienda</a:t>
              </a:r>
              <a:endParaRPr lang="es-CO" sz="1300" kern="1200" noProof="0">
                <a:solidFill>
                  <a:schemeClr val="tx1"/>
                </a:solidFill>
                <a:latin typeface="Verdana" panose="020B0604030504040204" pitchFamily="34" charset="0"/>
                <a:ea typeface="Verdana" panose="020B0604030504040204" pitchFamily="34" charset="0"/>
              </a:endParaRPr>
            </a:p>
          </p:txBody>
        </p:sp>
      </p:grpSp>
      <p:grpSp>
        <p:nvGrpSpPr>
          <p:cNvPr id="29" name="Grupo 28">
            <a:extLst>
              <a:ext uri="{FF2B5EF4-FFF2-40B4-BE49-F238E27FC236}">
                <a16:creationId xmlns:a16="http://schemas.microsoft.com/office/drawing/2014/main" id="{DCB0B274-2959-982B-25E2-911942858791}"/>
              </a:ext>
            </a:extLst>
          </p:cNvPr>
          <p:cNvGrpSpPr/>
          <p:nvPr/>
        </p:nvGrpSpPr>
        <p:grpSpPr>
          <a:xfrm>
            <a:off x="841678" y="5227188"/>
            <a:ext cx="2109519" cy="1195923"/>
            <a:chOff x="3953722" y="830603"/>
            <a:chExt cx="1860140" cy="1072508"/>
          </a:xfrm>
          <a:noFill/>
        </p:grpSpPr>
        <p:sp>
          <p:nvSpPr>
            <p:cNvPr id="30" name="Rectángulo: esquinas redondeadas 29">
              <a:extLst>
                <a:ext uri="{FF2B5EF4-FFF2-40B4-BE49-F238E27FC236}">
                  <a16:creationId xmlns:a16="http://schemas.microsoft.com/office/drawing/2014/main" id="{580EA4FE-A4A1-C677-D875-55B9919505AB}"/>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latin typeface="Verdana" panose="020B0604030504040204" pitchFamily="34" charset="0"/>
                <a:ea typeface="Verdana" panose="020B0604030504040204" pitchFamily="34" charset="0"/>
              </a:endParaRPr>
            </a:p>
          </p:txBody>
        </p:sp>
        <p:sp>
          <p:nvSpPr>
            <p:cNvPr id="31" name="Rectángulo: esquinas redondeadas 4">
              <a:extLst>
                <a:ext uri="{FF2B5EF4-FFF2-40B4-BE49-F238E27FC236}">
                  <a16:creationId xmlns:a16="http://schemas.microsoft.com/office/drawing/2014/main" id="{FF841C96-AF1D-BF86-4A2B-061055D33AB8}"/>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noProof="0">
                  <a:solidFill>
                    <a:schemeClr val="tx1"/>
                  </a:solidFill>
                  <a:latin typeface="Verdana" panose="020B0604030504040204" pitchFamily="34" charset="0"/>
                  <a:ea typeface="Verdana" panose="020B0604030504040204" pitchFamily="34" charset="0"/>
                </a:rPr>
                <a:t>Seguimiento Planes de Mejoramiento Gestión Financiera </a:t>
              </a:r>
              <a:endParaRPr lang="es-CO" sz="1300" kern="1200" noProof="0">
                <a:solidFill>
                  <a:schemeClr val="tx1"/>
                </a:solidFill>
                <a:latin typeface="Verdana" panose="020B0604030504040204" pitchFamily="34" charset="0"/>
                <a:ea typeface="Verdana" panose="020B0604030504040204" pitchFamily="34" charset="0"/>
              </a:endParaRPr>
            </a:p>
          </p:txBody>
        </p:sp>
      </p:grpSp>
      <p:grpSp>
        <p:nvGrpSpPr>
          <p:cNvPr id="32" name="Grupo 31">
            <a:extLst>
              <a:ext uri="{FF2B5EF4-FFF2-40B4-BE49-F238E27FC236}">
                <a16:creationId xmlns:a16="http://schemas.microsoft.com/office/drawing/2014/main" id="{A6916F58-3A37-FCEB-B118-5364C95AF5A0}"/>
              </a:ext>
            </a:extLst>
          </p:cNvPr>
          <p:cNvGrpSpPr/>
          <p:nvPr/>
        </p:nvGrpSpPr>
        <p:grpSpPr>
          <a:xfrm>
            <a:off x="819516" y="3265536"/>
            <a:ext cx="2200356" cy="1189495"/>
            <a:chOff x="3953722" y="830603"/>
            <a:chExt cx="1860140" cy="1072508"/>
          </a:xfrm>
          <a:noFill/>
        </p:grpSpPr>
        <p:sp>
          <p:nvSpPr>
            <p:cNvPr id="33" name="Rectángulo: esquinas redondeadas 32">
              <a:extLst>
                <a:ext uri="{FF2B5EF4-FFF2-40B4-BE49-F238E27FC236}">
                  <a16:creationId xmlns:a16="http://schemas.microsoft.com/office/drawing/2014/main" id="{DCD09121-4218-B88C-D080-427FD6CCB53D}"/>
                </a:ext>
              </a:extLst>
            </p:cNvPr>
            <p:cNvSpPr/>
            <p:nvPr/>
          </p:nvSpPr>
          <p:spPr>
            <a:xfrm>
              <a:off x="3953722" y="830603"/>
              <a:ext cx="1860140" cy="1072508"/>
            </a:xfrm>
            <a:prstGeom prst="roundRect">
              <a:avLst/>
            </a:prstGeom>
            <a:grpFill/>
            <a:ln>
              <a:solidFill>
                <a:schemeClr val="accent1">
                  <a:lumMod val="40000"/>
                  <a:lumOff val="60000"/>
                </a:schemeClr>
              </a:solid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es-CO">
                <a:solidFill>
                  <a:schemeClr val="tx1"/>
                </a:solidFill>
                <a:latin typeface="Verdana" panose="020B0604030504040204" pitchFamily="34" charset="0"/>
                <a:ea typeface="Verdana" panose="020B0604030504040204" pitchFamily="34" charset="0"/>
              </a:endParaRPr>
            </a:p>
          </p:txBody>
        </p:sp>
        <p:sp>
          <p:nvSpPr>
            <p:cNvPr id="34" name="Rectángulo: esquinas redondeadas 4">
              <a:extLst>
                <a:ext uri="{FF2B5EF4-FFF2-40B4-BE49-F238E27FC236}">
                  <a16:creationId xmlns:a16="http://schemas.microsoft.com/office/drawing/2014/main" id="{9BCDB079-46ED-0F32-F0A0-9CDA9148A8FA}"/>
                </a:ext>
              </a:extLst>
            </p:cNvPr>
            <p:cNvSpPr txBox="1"/>
            <p:nvPr/>
          </p:nvSpPr>
          <p:spPr>
            <a:xfrm>
              <a:off x="4006078" y="882959"/>
              <a:ext cx="1755428" cy="967796"/>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noProof="0">
                  <a:solidFill>
                    <a:schemeClr val="tx1"/>
                  </a:solidFill>
                  <a:latin typeface="Verdana" panose="020B0604030504040204" pitchFamily="34" charset="0"/>
                  <a:ea typeface="Verdana" panose="020B0604030504040204" pitchFamily="34" charset="0"/>
                </a:rPr>
                <a:t>Informe de Evaluación al proceso Concertación y Evaluación de los Acuerdos de Gestión</a:t>
              </a:r>
              <a:endParaRPr lang="es-CO" sz="1300" kern="1200" noProof="0">
                <a:solidFill>
                  <a:schemeClr val="tx1"/>
                </a:solidFill>
                <a:latin typeface="Verdana" panose="020B0604030504040204" pitchFamily="34" charset="0"/>
                <a:ea typeface="Verdana" panose="020B0604030504040204" pitchFamily="34" charset="0"/>
              </a:endParaRPr>
            </a:p>
          </p:txBody>
        </p:sp>
      </p:grpSp>
      <p:sp>
        <p:nvSpPr>
          <p:cNvPr id="35" name="Rectángulo 5">
            <a:extLst>
              <a:ext uri="{FF2B5EF4-FFF2-40B4-BE49-F238E27FC236}">
                <a16:creationId xmlns:a16="http://schemas.microsoft.com/office/drawing/2014/main" id="{893A0DC1-CA6B-7EA1-7E35-EAC89353E56F}"/>
              </a:ext>
            </a:extLst>
          </p:cNvPr>
          <p:cNvSpPr>
            <a:spLocks noChangeArrowheads="1"/>
          </p:cNvSpPr>
          <p:nvPr/>
        </p:nvSpPr>
        <p:spPr bwMode="auto">
          <a:xfrm>
            <a:off x="666592" y="6132311"/>
            <a:ext cx="2446337" cy="523220"/>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noProof="0">
                <a:solidFill>
                  <a:srgbClr val="002060"/>
                </a:solidFill>
                <a:latin typeface="Verdana" panose="020B0604030504040204" pitchFamily="34" charset="0"/>
                <a:ea typeface="Verdana" panose="020B0604030504040204" pitchFamily="34" charset="0"/>
              </a:rPr>
              <a:t>3 seguimientos en </a:t>
            </a:r>
            <a:r>
              <a:rPr lang="es-CO" b="1">
                <a:solidFill>
                  <a:srgbClr val="002060"/>
                </a:solidFill>
                <a:latin typeface="Verdana" panose="020B0604030504040204" pitchFamily="34" charset="0"/>
                <a:ea typeface="Verdana" panose="020B0604030504040204" pitchFamily="34" charset="0"/>
              </a:rPr>
              <a:t>abril, julio y octubre </a:t>
            </a:r>
          </a:p>
        </p:txBody>
      </p:sp>
      <p:sp>
        <p:nvSpPr>
          <p:cNvPr id="36" name="Rectángulo 5">
            <a:extLst>
              <a:ext uri="{FF2B5EF4-FFF2-40B4-BE49-F238E27FC236}">
                <a16:creationId xmlns:a16="http://schemas.microsoft.com/office/drawing/2014/main" id="{C86F065B-5533-835D-3C30-9F580B20527D}"/>
              </a:ext>
            </a:extLst>
          </p:cNvPr>
          <p:cNvSpPr>
            <a:spLocks noChangeArrowheads="1"/>
          </p:cNvSpPr>
          <p:nvPr/>
        </p:nvSpPr>
        <p:spPr bwMode="auto">
          <a:xfrm>
            <a:off x="7224735" y="6055999"/>
            <a:ext cx="2446337" cy="523220"/>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ES" b="1">
                <a:solidFill>
                  <a:srgbClr val="002060"/>
                </a:solidFill>
                <a:latin typeface="Verdana" panose="020B0604030504040204" pitchFamily="34" charset="0"/>
                <a:ea typeface="Verdana" panose="020B0604030504040204" pitchFamily="34" charset="0"/>
              </a:rPr>
              <a:t>1</a:t>
            </a:r>
            <a:r>
              <a:rPr lang="es-CO" b="1">
                <a:solidFill>
                  <a:srgbClr val="002060"/>
                </a:solidFill>
                <a:latin typeface="Verdana" panose="020B0604030504040204" pitchFamily="34" charset="0"/>
                <a:ea typeface="Verdana" panose="020B0604030504040204" pitchFamily="34" charset="0"/>
              </a:rPr>
              <a:t> seguimiento noviembre - diciembre</a:t>
            </a:r>
          </a:p>
        </p:txBody>
      </p:sp>
      <p:sp>
        <p:nvSpPr>
          <p:cNvPr id="37" name="Rectángulo 5">
            <a:extLst>
              <a:ext uri="{FF2B5EF4-FFF2-40B4-BE49-F238E27FC236}">
                <a16:creationId xmlns:a16="http://schemas.microsoft.com/office/drawing/2014/main" id="{22381587-79B2-FFF0-9DAC-A086740EEDF5}"/>
              </a:ext>
            </a:extLst>
          </p:cNvPr>
          <p:cNvSpPr>
            <a:spLocks noChangeArrowheads="1"/>
          </p:cNvSpPr>
          <p:nvPr/>
        </p:nvSpPr>
        <p:spPr bwMode="auto">
          <a:xfrm>
            <a:off x="4242153" y="6145477"/>
            <a:ext cx="2446337" cy="523220"/>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a:solidFill>
                  <a:srgbClr val="002060"/>
                </a:solidFill>
                <a:latin typeface="Verdana" panose="020B0604030504040204" pitchFamily="34" charset="0"/>
                <a:ea typeface="Verdana" panose="020B0604030504040204" pitchFamily="34" charset="0"/>
              </a:rPr>
              <a:t>3 seguimientos en abril, julio y octubre</a:t>
            </a:r>
          </a:p>
        </p:txBody>
      </p:sp>
      <p:sp>
        <p:nvSpPr>
          <p:cNvPr id="38" name="Rectángulo 5">
            <a:extLst>
              <a:ext uri="{FF2B5EF4-FFF2-40B4-BE49-F238E27FC236}">
                <a16:creationId xmlns:a16="http://schemas.microsoft.com/office/drawing/2014/main" id="{360CD137-902C-6E74-922E-2CE34717EC34}"/>
              </a:ext>
            </a:extLst>
          </p:cNvPr>
          <p:cNvSpPr>
            <a:spLocks noChangeArrowheads="1"/>
          </p:cNvSpPr>
          <p:nvPr/>
        </p:nvSpPr>
        <p:spPr bwMode="auto">
          <a:xfrm>
            <a:off x="683537" y="4378784"/>
            <a:ext cx="2517089" cy="738664"/>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noProof="0">
                <a:solidFill>
                  <a:srgbClr val="002060"/>
                </a:solidFill>
                <a:latin typeface="Verdana" panose="020B0604030504040204" pitchFamily="34" charset="0"/>
                <a:ea typeface="Verdana" panose="020B0604030504040204" pitchFamily="34" charset="0"/>
              </a:rPr>
              <a:t>Un informe de seguimiento en diciembre</a:t>
            </a:r>
            <a:endParaRPr lang="es-CO" b="1">
              <a:solidFill>
                <a:srgbClr val="002060"/>
              </a:solidFill>
              <a:latin typeface="Verdana" panose="020B0604030504040204" pitchFamily="34" charset="0"/>
              <a:ea typeface="Verdana" panose="020B0604030504040204" pitchFamily="34" charset="0"/>
            </a:endParaRPr>
          </a:p>
        </p:txBody>
      </p:sp>
      <p:sp>
        <p:nvSpPr>
          <p:cNvPr id="39" name="Rectángulo 5">
            <a:extLst>
              <a:ext uri="{FF2B5EF4-FFF2-40B4-BE49-F238E27FC236}">
                <a16:creationId xmlns:a16="http://schemas.microsoft.com/office/drawing/2014/main" id="{0D54C15E-042A-78FB-E86A-E262E51B6E40}"/>
              </a:ext>
            </a:extLst>
          </p:cNvPr>
          <p:cNvSpPr>
            <a:spLocks noChangeArrowheads="1"/>
          </p:cNvSpPr>
          <p:nvPr/>
        </p:nvSpPr>
        <p:spPr bwMode="auto">
          <a:xfrm>
            <a:off x="666592" y="2369987"/>
            <a:ext cx="2446337" cy="523220"/>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a:solidFill>
                  <a:srgbClr val="002060"/>
                </a:solidFill>
                <a:latin typeface="Verdana"/>
                <a:ea typeface="Verdana"/>
                <a:cs typeface="Arial"/>
              </a:rPr>
              <a:t>Un informe de seguimiento en junio</a:t>
            </a:r>
          </a:p>
        </p:txBody>
      </p:sp>
      <p:sp>
        <p:nvSpPr>
          <p:cNvPr id="40" name="Rectángulo 5">
            <a:extLst>
              <a:ext uri="{FF2B5EF4-FFF2-40B4-BE49-F238E27FC236}">
                <a16:creationId xmlns:a16="http://schemas.microsoft.com/office/drawing/2014/main" id="{6933285B-5860-ED48-E36F-B7DB29889090}"/>
              </a:ext>
            </a:extLst>
          </p:cNvPr>
          <p:cNvSpPr>
            <a:spLocks noChangeArrowheads="1"/>
          </p:cNvSpPr>
          <p:nvPr/>
        </p:nvSpPr>
        <p:spPr bwMode="auto">
          <a:xfrm>
            <a:off x="9671072" y="4694398"/>
            <a:ext cx="2446337" cy="523220"/>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noProof="0">
                <a:solidFill>
                  <a:srgbClr val="002060"/>
                </a:solidFill>
                <a:latin typeface="Verdana" panose="020B0604030504040204" pitchFamily="34" charset="0"/>
                <a:ea typeface="Verdana" panose="020B0604030504040204" pitchFamily="34" charset="0"/>
              </a:rPr>
              <a:t>38 entregables, de evaluación de eficacia</a:t>
            </a:r>
          </a:p>
        </p:txBody>
      </p:sp>
      <p:sp>
        <p:nvSpPr>
          <p:cNvPr id="41" name="Rectángulo 5">
            <a:extLst>
              <a:ext uri="{FF2B5EF4-FFF2-40B4-BE49-F238E27FC236}">
                <a16:creationId xmlns:a16="http://schemas.microsoft.com/office/drawing/2014/main" id="{34F458E2-16EA-17AA-9C62-809CDEAD7A18}"/>
              </a:ext>
            </a:extLst>
          </p:cNvPr>
          <p:cNvSpPr>
            <a:spLocks noChangeArrowheads="1"/>
          </p:cNvSpPr>
          <p:nvPr/>
        </p:nvSpPr>
        <p:spPr bwMode="auto">
          <a:xfrm>
            <a:off x="9583948" y="2498866"/>
            <a:ext cx="2446337" cy="954107"/>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noProof="0">
                <a:solidFill>
                  <a:srgbClr val="002060"/>
                </a:solidFill>
                <a:latin typeface="Verdana" panose="020B0604030504040204" pitchFamily="34" charset="0"/>
                <a:ea typeface="Verdana" panose="020B0604030504040204" pitchFamily="34" charset="0"/>
              </a:rPr>
              <a:t> 2 entregables MVCT y 2 entregables FONVIVIENDA (abril y octubre)</a:t>
            </a:r>
          </a:p>
        </p:txBody>
      </p:sp>
      <p:sp>
        <p:nvSpPr>
          <p:cNvPr id="42" name="Rectángulo 5">
            <a:extLst>
              <a:ext uri="{FF2B5EF4-FFF2-40B4-BE49-F238E27FC236}">
                <a16:creationId xmlns:a16="http://schemas.microsoft.com/office/drawing/2014/main" id="{2CF14CC4-8EDE-9087-6EE3-95810FC9A26D}"/>
              </a:ext>
            </a:extLst>
          </p:cNvPr>
          <p:cNvSpPr>
            <a:spLocks noChangeArrowheads="1"/>
          </p:cNvSpPr>
          <p:nvPr/>
        </p:nvSpPr>
        <p:spPr bwMode="auto">
          <a:xfrm>
            <a:off x="7280812" y="1332531"/>
            <a:ext cx="2446337" cy="523220"/>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noProof="0">
                <a:solidFill>
                  <a:srgbClr val="002060"/>
                </a:solidFill>
                <a:latin typeface="Verdana"/>
                <a:ea typeface="Verdana"/>
                <a:cs typeface="Arial"/>
              </a:rPr>
              <a:t>Un informe anual (enero)</a:t>
            </a:r>
          </a:p>
        </p:txBody>
      </p:sp>
      <p:sp>
        <p:nvSpPr>
          <p:cNvPr id="43" name="Rectángulo 5">
            <a:extLst>
              <a:ext uri="{FF2B5EF4-FFF2-40B4-BE49-F238E27FC236}">
                <a16:creationId xmlns:a16="http://schemas.microsoft.com/office/drawing/2014/main" id="{B27D5BBC-9C12-2FFB-0910-4C43E8FF259F}"/>
              </a:ext>
            </a:extLst>
          </p:cNvPr>
          <p:cNvSpPr>
            <a:spLocks noChangeArrowheads="1"/>
          </p:cNvSpPr>
          <p:nvPr/>
        </p:nvSpPr>
        <p:spPr bwMode="auto">
          <a:xfrm>
            <a:off x="4354635" y="1284810"/>
            <a:ext cx="2646739" cy="523220"/>
          </a:xfrm>
          <a:prstGeom prst="rect">
            <a:avLst/>
          </a:prstGeom>
          <a:solidFill>
            <a:schemeClr val="accent1">
              <a:lumMod val="20000"/>
              <a:lumOff val="80000"/>
            </a:schemeClr>
          </a:solidFill>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s-CO" b="1" noProof="0">
                <a:solidFill>
                  <a:srgbClr val="002060"/>
                </a:solidFill>
                <a:latin typeface="Verdana" panose="020B0604030504040204" pitchFamily="34" charset="0"/>
                <a:ea typeface="Verdana" panose="020B0604030504040204" pitchFamily="34" charset="0"/>
              </a:rPr>
              <a:t>11 seguimientos mensuales</a:t>
            </a:r>
          </a:p>
        </p:txBody>
      </p:sp>
      <p:cxnSp>
        <p:nvCxnSpPr>
          <p:cNvPr id="45" name="Conector recto de flecha 44">
            <a:extLst>
              <a:ext uri="{FF2B5EF4-FFF2-40B4-BE49-F238E27FC236}">
                <a16:creationId xmlns:a16="http://schemas.microsoft.com/office/drawing/2014/main" id="{FA6E5ECD-AE4E-34D4-AB2C-86A3C540FDAF}"/>
              </a:ext>
            </a:extLst>
          </p:cNvPr>
          <p:cNvCxnSpPr>
            <a:cxnSpLocks/>
            <a:stCxn id="4" idx="0"/>
            <a:endCxn id="43" idx="2"/>
          </p:cNvCxnSpPr>
          <p:nvPr/>
        </p:nvCxnSpPr>
        <p:spPr>
          <a:xfrm flipH="1" flipV="1">
            <a:off x="5678005" y="1808030"/>
            <a:ext cx="434940" cy="1155084"/>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530CAC99-DE9E-55F7-6BD6-85C84A4C0DAC}"/>
              </a:ext>
            </a:extLst>
          </p:cNvPr>
          <p:cNvCxnSpPr>
            <a:cxnSpLocks/>
            <a:stCxn id="4" idx="0"/>
            <a:endCxn id="42" idx="2"/>
          </p:cNvCxnSpPr>
          <p:nvPr/>
        </p:nvCxnSpPr>
        <p:spPr>
          <a:xfrm flipV="1">
            <a:off x="6112945" y="1855751"/>
            <a:ext cx="2391036" cy="1107363"/>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242F8ECA-C43C-2941-5B51-330C613C523E}"/>
              </a:ext>
            </a:extLst>
          </p:cNvPr>
          <p:cNvCxnSpPr>
            <a:cxnSpLocks/>
            <a:stCxn id="4" idx="0"/>
            <a:endCxn id="41" idx="1"/>
          </p:cNvCxnSpPr>
          <p:nvPr/>
        </p:nvCxnSpPr>
        <p:spPr>
          <a:xfrm>
            <a:off x="6112945" y="2963114"/>
            <a:ext cx="3471003" cy="1280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a:extLst>
              <a:ext uri="{FF2B5EF4-FFF2-40B4-BE49-F238E27FC236}">
                <a16:creationId xmlns:a16="http://schemas.microsoft.com/office/drawing/2014/main" id="{D348CBA7-253D-1279-EE42-0015F2444603}"/>
              </a:ext>
            </a:extLst>
          </p:cNvPr>
          <p:cNvCxnSpPr>
            <a:cxnSpLocks/>
            <a:stCxn id="4" idx="2"/>
            <a:endCxn id="21" idx="1"/>
          </p:cNvCxnSpPr>
          <p:nvPr/>
        </p:nvCxnSpPr>
        <p:spPr>
          <a:xfrm>
            <a:off x="6112945" y="3756793"/>
            <a:ext cx="3729359" cy="50537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C4836727-7518-C852-BBA6-85F9A91B23F9}"/>
              </a:ext>
            </a:extLst>
          </p:cNvPr>
          <p:cNvCxnSpPr>
            <a:cxnSpLocks/>
            <a:stCxn id="4" idx="2"/>
            <a:endCxn id="24" idx="0"/>
          </p:cNvCxnSpPr>
          <p:nvPr/>
        </p:nvCxnSpPr>
        <p:spPr>
          <a:xfrm>
            <a:off x="6112945" y="3756793"/>
            <a:ext cx="2267660" cy="1418995"/>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9C7989DA-5229-A1D8-73FD-41F1D34FA236}"/>
              </a:ext>
            </a:extLst>
          </p:cNvPr>
          <p:cNvCxnSpPr>
            <a:cxnSpLocks/>
            <a:stCxn id="4" idx="2"/>
            <a:endCxn id="27" idx="0"/>
          </p:cNvCxnSpPr>
          <p:nvPr/>
        </p:nvCxnSpPr>
        <p:spPr>
          <a:xfrm flipH="1">
            <a:off x="5465323" y="3756793"/>
            <a:ext cx="647622" cy="1418995"/>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2ECBE6CF-0D55-F446-4E8D-4D5ED28A5C42}"/>
              </a:ext>
            </a:extLst>
          </p:cNvPr>
          <p:cNvCxnSpPr>
            <a:cxnSpLocks/>
            <a:stCxn id="4" idx="2"/>
            <a:endCxn id="30" idx="3"/>
          </p:cNvCxnSpPr>
          <p:nvPr/>
        </p:nvCxnSpPr>
        <p:spPr>
          <a:xfrm flipH="1">
            <a:off x="2951197" y="3756793"/>
            <a:ext cx="3161748" cy="2068357"/>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id="{20FD09C1-2F9E-CE84-0D5D-3B427EDED578}"/>
              </a:ext>
            </a:extLst>
          </p:cNvPr>
          <p:cNvCxnSpPr>
            <a:cxnSpLocks/>
            <a:stCxn id="4" idx="2"/>
            <a:endCxn id="33" idx="3"/>
          </p:cNvCxnSpPr>
          <p:nvPr/>
        </p:nvCxnSpPr>
        <p:spPr>
          <a:xfrm flipH="1">
            <a:off x="3019872" y="3756793"/>
            <a:ext cx="3093073" cy="103491"/>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a:extLst>
              <a:ext uri="{FF2B5EF4-FFF2-40B4-BE49-F238E27FC236}">
                <a16:creationId xmlns:a16="http://schemas.microsoft.com/office/drawing/2014/main" id="{310F110A-7912-EA39-21BF-2A223A1D6DF3}"/>
              </a:ext>
            </a:extLst>
          </p:cNvPr>
          <p:cNvCxnSpPr>
            <a:cxnSpLocks/>
            <a:stCxn id="4" idx="0"/>
            <a:endCxn id="3" idx="3"/>
          </p:cNvCxnSpPr>
          <p:nvPr/>
        </p:nvCxnSpPr>
        <p:spPr>
          <a:xfrm flipH="1" flipV="1">
            <a:off x="3019872" y="1955777"/>
            <a:ext cx="3093073" cy="1007337"/>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50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B16B-9F04-E260-2066-CDA9A792636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3B85B303-9519-AB6D-420E-96833DB0F9C5}"/>
              </a:ext>
            </a:extLst>
          </p:cNvPr>
          <p:cNvSpPr/>
          <p:nvPr/>
        </p:nvSpPr>
        <p:spPr>
          <a:xfrm>
            <a:off x="119658" y="128588"/>
            <a:ext cx="166092"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p>
        </p:txBody>
      </p:sp>
      <p:sp>
        <p:nvSpPr>
          <p:cNvPr id="6" name="Rectángulo 5">
            <a:extLst>
              <a:ext uri="{FF2B5EF4-FFF2-40B4-BE49-F238E27FC236}">
                <a16:creationId xmlns:a16="http://schemas.microsoft.com/office/drawing/2014/main" id="{5F1C22FD-1074-1F7C-6FD5-4F89C3110D4B}"/>
              </a:ext>
            </a:extLst>
          </p:cNvPr>
          <p:cNvSpPr/>
          <p:nvPr/>
        </p:nvSpPr>
        <p:spPr>
          <a:xfrm>
            <a:off x="1" y="128588"/>
            <a:ext cx="107156"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p>
        </p:txBody>
      </p:sp>
      <p:sp>
        <p:nvSpPr>
          <p:cNvPr id="7" name="Rectángulo 6">
            <a:extLst>
              <a:ext uri="{FF2B5EF4-FFF2-40B4-BE49-F238E27FC236}">
                <a16:creationId xmlns:a16="http://schemas.microsoft.com/office/drawing/2014/main" id="{44A73DD4-703A-A1C6-8038-D09A802A6A78}"/>
              </a:ext>
            </a:extLst>
          </p:cNvPr>
          <p:cNvSpPr/>
          <p:nvPr/>
        </p:nvSpPr>
        <p:spPr>
          <a:xfrm>
            <a:off x="492676" y="227406"/>
            <a:ext cx="4081269" cy="346249"/>
          </a:xfrm>
          <a:prstGeom prst="rect">
            <a:avLst/>
          </a:prstGeom>
        </p:spPr>
        <p:txBody>
          <a:bodyPr wrap="square" lIns="68580" tIns="34290" rIns="68580" bIns="34290" anchor="t">
            <a:spAutoFit/>
          </a:bodyPr>
          <a:lstStyle/>
          <a:p>
            <a:r>
              <a:rPr lang="es-CO" sz="1800" b="1" noProof="0">
                <a:solidFill>
                  <a:srgbClr val="002060"/>
                </a:solidFill>
              </a:rPr>
              <a:t>Auditoría Interna</a:t>
            </a:r>
          </a:p>
        </p:txBody>
      </p:sp>
      <p:grpSp>
        <p:nvGrpSpPr>
          <p:cNvPr id="8" name="Grupo 7">
            <a:extLst>
              <a:ext uri="{FF2B5EF4-FFF2-40B4-BE49-F238E27FC236}">
                <a16:creationId xmlns:a16="http://schemas.microsoft.com/office/drawing/2014/main" id="{E678FB36-D0AF-D5AD-4810-7A19F0D600CD}"/>
              </a:ext>
            </a:extLst>
          </p:cNvPr>
          <p:cNvGrpSpPr/>
          <p:nvPr/>
        </p:nvGrpSpPr>
        <p:grpSpPr>
          <a:xfrm>
            <a:off x="119658" y="315726"/>
            <a:ext cx="8515824" cy="446275"/>
            <a:chOff x="206052" y="316965"/>
            <a:chExt cx="8212232" cy="419111"/>
          </a:xfrm>
        </p:grpSpPr>
        <p:cxnSp>
          <p:nvCxnSpPr>
            <p:cNvPr id="9" name="Conector recto 8">
              <a:extLst>
                <a:ext uri="{FF2B5EF4-FFF2-40B4-BE49-F238E27FC236}">
                  <a16:creationId xmlns:a16="http://schemas.microsoft.com/office/drawing/2014/main" id="{DC55F307-7584-6F10-C526-D843BC70C098}"/>
                </a:ext>
              </a:extLst>
            </p:cNvPr>
            <p:cNvCxnSpPr>
              <a:cxnSpLocks/>
            </p:cNvCxnSpPr>
            <p:nvPr/>
          </p:nvCxnSpPr>
          <p:spPr>
            <a:xfrm flipH="1">
              <a:off x="206052" y="724525"/>
              <a:ext cx="788708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8A7F218C-0A82-DBE4-6189-1F953D47B6C5}"/>
                </a:ext>
              </a:extLst>
            </p:cNvPr>
            <p:cNvCxnSpPr>
              <a:cxnSpLocks/>
            </p:cNvCxnSpPr>
            <p:nvPr/>
          </p:nvCxnSpPr>
          <p:spPr>
            <a:xfrm flipH="1">
              <a:off x="8059449" y="472948"/>
              <a:ext cx="275738" cy="26312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a16="http://schemas.microsoft.com/office/drawing/2014/main" id="{81C7C2B6-DF2A-17FF-1EBB-24D3DAC688B3}"/>
                </a:ext>
              </a:extLst>
            </p:cNvPr>
            <p:cNvSpPr/>
            <p:nvPr/>
          </p:nvSpPr>
          <p:spPr>
            <a:xfrm>
              <a:off x="8258998" y="316965"/>
              <a:ext cx="159286" cy="1592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noProof="0">
                <a:latin typeface="Arial" panose="020B0604020202020204" pitchFamily="34" charset="0"/>
                <a:cs typeface="Arial" panose="020B0604020202020204" pitchFamily="34" charset="0"/>
              </a:endParaRPr>
            </a:p>
          </p:txBody>
        </p:sp>
      </p:grpSp>
      <p:sp>
        <p:nvSpPr>
          <p:cNvPr id="12" name="9 Rectángulo">
            <a:extLst>
              <a:ext uri="{FF2B5EF4-FFF2-40B4-BE49-F238E27FC236}">
                <a16:creationId xmlns:a16="http://schemas.microsoft.com/office/drawing/2014/main" id="{28C08A32-2A0F-E5F3-0123-782BD9814CA6}"/>
              </a:ext>
            </a:extLst>
          </p:cNvPr>
          <p:cNvSpPr/>
          <p:nvPr/>
        </p:nvSpPr>
        <p:spPr>
          <a:xfrm>
            <a:off x="804185" y="2665490"/>
            <a:ext cx="2588519" cy="369332"/>
          </a:xfrm>
          <a:prstGeom prst="rect">
            <a:avLst/>
          </a:prstGeom>
          <a:solidFill>
            <a:srgbClr val="3EA8CB"/>
          </a:solidFill>
          <a:ln>
            <a:solidFill>
              <a:schemeClr val="accent1">
                <a:lumMod val="40000"/>
                <a:lumOff val="60000"/>
              </a:schemeClr>
            </a:solidFill>
          </a:ln>
        </p:spPr>
        <p:txBody>
          <a:bodyPr wrap="square">
            <a:spAutoFit/>
          </a:bodyPr>
          <a:lstStyle/>
          <a:p>
            <a:pPr algn="ctr"/>
            <a:r>
              <a:rPr lang="es-CO" sz="1800" b="1" noProof="0">
                <a:solidFill>
                  <a:schemeClr val="bg1"/>
                </a:solidFill>
              </a:rPr>
              <a:t>Objetivo</a:t>
            </a:r>
          </a:p>
        </p:txBody>
      </p:sp>
      <p:sp>
        <p:nvSpPr>
          <p:cNvPr id="13" name="CuadroTexto 11">
            <a:extLst>
              <a:ext uri="{FF2B5EF4-FFF2-40B4-BE49-F238E27FC236}">
                <a16:creationId xmlns:a16="http://schemas.microsoft.com/office/drawing/2014/main" id="{597FCA1C-8814-3545-FDF7-203BDCC93B12}"/>
              </a:ext>
            </a:extLst>
          </p:cNvPr>
          <p:cNvSpPr txBox="1"/>
          <p:nvPr/>
        </p:nvSpPr>
        <p:spPr>
          <a:xfrm>
            <a:off x="3576416" y="2249992"/>
            <a:ext cx="7644568" cy="1200329"/>
          </a:xfrm>
          <a:prstGeom prst="rect">
            <a:avLst/>
          </a:prstGeom>
          <a:noFill/>
          <a:ln>
            <a:noFill/>
            <a:prstDash val="sysDash"/>
          </a:ln>
        </p:spPr>
        <p:txBody>
          <a:bodyPr wrap="square" lIns="91440" tIns="45720" rIns="91440" bIns="45720" rtlCol="0" anchor="t">
            <a:spAutoFit/>
          </a:bodyPr>
          <a:lstStyle/>
          <a:p>
            <a:pPr algn="just"/>
            <a:endParaRPr lang="es-CO" sz="1200" b="0" noProof="0">
              <a:solidFill>
                <a:srgbClr val="000000"/>
              </a:solidFill>
              <a:effectLst/>
              <a:latin typeface="Verdana"/>
              <a:ea typeface="Verdana"/>
            </a:endParaRPr>
          </a:p>
          <a:p>
            <a:pPr algn="just"/>
            <a:r>
              <a:rPr lang="es-CO" sz="1200" b="0" noProof="0">
                <a:solidFill>
                  <a:srgbClr val="000000"/>
                </a:solidFill>
                <a:effectLst/>
                <a:latin typeface="Verdana"/>
                <a:ea typeface="Verdana"/>
              </a:rPr>
              <a:t>Evaluar el cumplimiento de los objetivos y metas de los principales planes de Gestión de TI (PETI, Plan de Seguridad y Privacidad, y Plan de Tratamiento de Riesgos). Además, analizar la implementación de lineamientos y procedimientos relacionados con servicios de TI, infraestructura, sistemas de información y aspectos clave de transformación digital.</a:t>
            </a:r>
          </a:p>
          <a:p>
            <a:pPr algn="just"/>
            <a:endParaRPr lang="es-CO" sz="1200" noProof="0">
              <a:latin typeface="Verdana"/>
              <a:ea typeface="Verdana"/>
            </a:endParaRPr>
          </a:p>
        </p:txBody>
      </p:sp>
      <p:sp>
        <p:nvSpPr>
          <p:cNvPr id="16" name="CuadroTexto 15">
            <a:extLst>
              <a:ext uri="{FF2B5EF4-FFF2-40B4-BE49-F238E27FC236}">
                <a16:creationId xmlns:a16="http://schemas.microsoft.com/office/drawing/2014/main" id="{7F882A4B-79A1-2B1B-215D-C99ADC595B78}"/>
              </a:ext>
            </a:extLst>
          </p:cNvPr>
          <p:cNvSpPr txBox="1">
            <a:spLocks noChangeArrowheads="1"/>
          </p:cNvSpPr>
          <p:nvPr/>
        </p:nvSpPr>
        <p:spPr bwMode="auto">
          <a:xfrm>
            <a:off x="804185" y="1188223"/>
            <a:ext cx="10997482" cy="807913"/>
          </a:xfrm>
          <a:prstGeom prst="rect">
            <a:avLst/>
          </a:prstGeom>
          <a:solidFill>
            <a:srgbClr val="3EA8CB"/>
          </a:solidFill>
          <a:ln w="9525">
            <a:solidFill>
              <a:schemeClr val="accent1">
                <a:lumMod val="40000"/>
                <a:lumOff val="60000"/>
              </a:schemeClr>
            </a:solidFill>
            <a:miter lim="800000"/>
            <a:headEnd/>
            <a:tailEnd/>
          </a:ln>
        </p:spPr>
        <p:txBody>
          <a:bodyPr wrap="square" lIns="68580" tIns="34290" rIns="68580" bIns="34290" anchor="t">
            <a:spAutoFit/>
          </a:bodyPr>
          <a:lstStyle/>
          <a:p>
            <a:pPr algn="ctr"/>
            <a:r>
              <a:rPr lang="es-CO" sz="1200" noProof="0">
                <a:solidFill>
                  <a:schemeClr val="bg1"/>
                </a:solidFill>
                <a:latin typeface="Verdana"/>
                <a:ea typeface="Verdana"/>
              </a:rPr>
              <a:t>Nombre del Informe</a:t>
            </a:r>
            <a:r>
              <a:rPr lang="es-CO" sz="1200" noProof="0">
                <a:solidFill>
                  <a:srgbClr val="FFCC00"/>
                </a:solidFill>
                <a:latin typeface="Verdana"/>
                <a:ea typeface="Verdana"/>
              </a:rPr>
              <a:t>: Proceso - </a:t>
            </a:r>
            <a:r>
              <a:rPr lang="es-CO" sz="1200" b="1" noProof="0">
                <a:solidFill>
                  <a:srgbClr val="FFCC00"/>
                </a:solidFill>
                <a:latin typeface="Verdana"/>
                <a:ea typeface="Verdana"/>
              </a:rPr>
              <a:t>Gestión de Tecnologías de la Información  y las Comunicaciones</a:t>
            </a:r>
            <a:endParaRPr lang="es-CO" sz="1200" b="1" noProof="0">
              <a:solidFill>
                <a:srgbClr val="FFCC00"/>
              </a:solidFill>
              <a:effectLst/>
              <a:latin typeface="Verdana"/>
              <a:ea typeface="Verdana"/>
            </a:endParaRPr>
          </a:p>
          <a:p>
            <a:pPr algn="ctr"/>
            <a:r>
              <a:rPr lang="es-CO" sz="1200">
                <a:solidFill>
                  <a:schemeClr val="bg1"/>
                </a:solidFill>
                <a:latin typeface="Verdana"/>
                <a:ea typeface="Verdana"/>
              </a:rPr>
              <a:t>Inició</a:t>
            </a:r>
            <a:r>
              <a:rPr lang="es-CO" sz="1200" noProof="0">
                <a:solidFill>
                  <a:srgbClr val="FFCC00"/>
                </a:solidFill>
                <a:latin typeface="Verdana"/>
                <a:ea typeface="Verdana"/>
              </a:rPr>
              <a:t>: 19 de junio de 2025</a:t>
            </a:r>
          </a:p>
          <a:p>
            <a:pPr algn="ctr"/>
            <a:r>
              <a:rPr lang="es-CO" sz="1200">
                <a:solidFill>
                  <a:schemeClr val="bg1"/>
                </a:solidFill>
                <a:latin typeface="Verdana"/>
                <a:ea typeface="Verdana"/>
              </a:rPr>
              <a:t>Finalizó</a:t>
            </a:r>
            <a:r>
              <a:rPr lang="es-CO" sz="1200" noProof="0">
                <a:solidFill>
                  <a:schemeClr val="bg1"/>
                </a:solidFill>
                <a:latin typeface="Verdana"/>
                <a:ea typeface="Verdana"/>
              </a:rPr>
              <a:t>: </a:t>
            </a:r>
            <a:r>
              <a:rPr lang="es-CO" sz="1200" noProof="0">
                <a:solidFill>
                  <a:srgbClr val="FFCC00"/>
                </a:solidFill>
                <a:latin typeface="Verdana"/>
                <a:ea typeface="Verdana"/>
              </a:rPr>
              <a:t>14 de octubre de 2025</a:t>
            </a:r>
            <a:r>
              <a:rPr lang="es-CO" sz="1200">
                <a:solidFill>
                  <a:srgbClr val="FFCC00"/>
                </a:solidFill>
                <a:latin typeface="Verdana"/>
                <a:ea typeface="Verdana"/>
              </a:rPr>
              <a:t>.</a:t>
            </a:r>
            <a:r>
              <a:rPr lang="es-CO" sz="1200" noProof="0">
                <a:solidFill>
                  <a:srgbClr val="FFCC00"/>
                </a:solidFill>
                <a:latin typeface="Verdana"/>
                <a:ea typeface="Verdana"/>
              </a:rPr>
              <a:t> </a:t>
            </a:r>
            <a:endParaRPr lang="es-CO" sz="1200">
              <a:solidFill>
                <a:srgbClr val="FFCC00"/>
              </a:solidFill>
              <a:latin typeface="Verdana"/>
              <a:ea typeface="Verdana"/>
            </a:endParaRPr>
          </a:p>
          <a:p>
            <a:pPr algn="ctr"/>
            <a:r>
              <a:rPr lang="es-CO" sz="1200" noProof="0">
                <a:solidFill>
                  <a:schemeClr val="bg1"/>
                </a:solidFill>
                <a:latin typeface="Verdana"/>
                <a:ea typeface="Verdana"/>
              </a:rPr>
              <a:t>Entrega de informe final: </a:t>
            </a:r>
            <a:r>
              <a:rPr lang="es-CO" sz="1200" noProof="0">
                <a:solidFill>
                  <a:srgbClr val="FFCC00"/>
                </a:solidFill>
                <a:latin typeface="Verdana"/>
                <a:ea typeface="Verdana"/>
              </a:rPr>
              <a:t>20 de octubre de 2025 </a:t>
            </a:r>
            <a:endParaRPr lang="es-CO"/>
          </a:p>
        </p:txBody>
      </p:sp>
      <p:sp>
        <p:nvSpPr>
          <p:cNvPr id="17" name="9 Rectángulo">
            <a:extLst>
              <a:ext uri="{FF2B5EF4-FFF2-40B4-BE49-F238E27FC236}">
                <a16:creationId xmlns:a16="http://schemas.microsoft.com/office/drawing/2014/main" id="{C3E79052-9692-2DBA-15CB-CCDEC8A03B4F}"/>
              </a:ext>
            </a:extLst>
          </p:cNvPr>
          <p:cNvSpPr/>
          <p:nvPr/>
        </p:nvSpPr>
        <p:spPr>
          <a:xfrm>
            <a:off x="4065470" y="3489238"/>
            <a:ext cx="2588519" cy="369332"/>
          </a:xfrm>
          <a:prstGeom prst="rect">
            <a:avLst/>
          </a:prstGeom>
          <a:solidFill>
            <a:srgbClr val="3EA8CB"/>
          </a:solidFill>
          <a:ln>
            <a:solidFill>
              <a:schemeClr val="accent1">
                <a:lumMod val="40000"/>
                <a:lumOff val="60000"/>
              </a:schemeClr>
            </a:solidFill>
          </a:ln>
        </p:spPr>
        <p:txBody>
          <a:bodyPr wrap="square">
            <a:spAutoFit/>
          </a:bodyPr>
          <a:lstStyle/>
          <a:p>
            <a:pPr algn="ctr"/>
            <a:r>
              <a:rPr lang="es-CO" b="1" noProof="0">
                <a:solidFill>
                  <a:schemeClr val="bg1"/>
                </a:solidFill>
              </a:rPr>
              <a:t>Resultados</a:t>
            </a:r>
          </a:p>
        </p:txBody>
      </p:sp>
      <p:graphicFrame>
        <p:nvGraphicFramePr>
          <p:cNvPr id="22" name="Tabla 21">
            <a:extLst>
              <a:ext uri="{FF2B5EF4-FFF2-40B4-BE49-F238E27FC236}">
                <a16:creationId xmlns:a16="http://schemas.microsoft.com/office/drawing/2014/main" id="{C68450AB-9577-5780-0F87-AB2BFB08DE87}"/>
              </a:ext>
            </a:extLst>
          </p:cNvPr>
          <p:cNvGraphicFramePr>
            <a:graphicFrameLocks noGrp="1"/>
          </p:cNvGraphicFramePr>
          <p:nvPr>
            <p:extLst>
              <p:ext uri="{D42A27DB-BD31-4B8C-83A1-F6EECF244321}">
                <p14:modId xmlns:p14="http://schemas.microsoft.com/office/powerpoint/2010/main" val="1404231092"/>
              </p:ext>
            </p:extLst>
          </p:nvPr>
        </p:nvGraphicFramePr>
        <p:xfrm>
          <a:off x="396423" y="4343258"/>
          <a:ext cx="11620501" cy="2066925"/>
        </p:xfrm>
        <a:graphic>
          <a:graphicData uri="http://schemas.openxmlformats.org/drawingml/2006/table">
            <a:tbl>
              <a:tblPr bandRow="1">
                <a:tableStyleId>{5C22544A-7EE6-4342-B048-85BDC9FD1C3A}</a:tableStyleId>
              </a:tblPr>
              <a:tblGrid>
                <a:gridCol w="11620501">
                  <a:extLst>
                    <a:ext uri="{9D8B030D-6E8A-4147-A177-3AD203B41FA5}">
                      <a16:colId xmlns:a16="http://schemas.microsoft.com/office/drawing/2014/main" val="4029700550"/>
                    </a:ext>
                  </a:extLst>
                </a:gridCol>
              </a:tblGrid>
              <a:tr h="981075">
                <a:tc>
                  <a:txBody>
                    <a:bodyPr/>
                    <a:lstStyle/>
                    <a:p>
                      <a:pPr marL="171450" indent="-171450" algn="just">
                        <a:buFont typeface="Arial" panose="020B0604020202020204" pitchFamily="34" charset="0"/>
                        <a:buChar char="•"/>
                      </a:pPr>
                      <a:r>
                        <a:rPr lang="es-ES" sz="1200">
                          <a:latin typeface="Verdana"/>
                          <a:ea typeface="Verdana"/>
                        </a:rPr>
                        <a:t>La evaluación de Gestión de TI evidenció </a:t>
                      </a:r>
                      <a:r>
                        <a:rPr lang="es-ES" sz="1200" b="1">
                          <a:latin typeface="Verdana"/>
                          <a:ea typeface="Verdana"/>
                        </a:rPr>
                        <a:t>7 fortalezas</a:t>
                      </a:r>
                      <a:r>
                        <a:rPr lang="es-ES" sz="1200">
                          <a:latin typeface="Verdana"/>
                          <a:ea typeface="Verdana"/>
                        </a:rPr>
                        <a:t>, principalmente en la operación de la Mesa de Servicios, monitoreo de servicios de TI, recuperación ante desastres (DRP) y avances en uso estratégico de datos y apropiación de TIC.</a:t>
                      </a:r>
                    </a:p>
                    <a:p>
                      <a:pPr marL="0" indent="0" algn="just">
                        <a:buFont typeface="Arial" panose="020B0604020202020204" pitchFamily="34" charset="0"/>
                        <a:buNone/>
                      </a:pPr>
                      <a:endParaRPr lang="es-ES" sz="1200">
                        <a:latin typeface="Verdana"/>
                        <a:ea typeface="Verdana"/>
                      </a:endParaRPr>
                    </a:p>
                    <a:p>
                      <a:pPr marL="171450" indent="-171450" algn="just">
                        <a:buFont typeface="Arial" panose="020B0604020202020204" pitchFamily="34" charset="0"/>
                        <a:buChar char="•"/>
                      </a:pPr>
                      <a:r>
                        <a:rPr lang="es-ES" sz="1200" dirty="0">
                          <a:latin typeface="Verdana"/>
                          <a:ea typeface="Verdana"/>
                        </a:rPr>
                        <a:t>Se identificaron </a:t>
                      </a:r>
                      <a:r>
                        <a:rPr lang="es-ES" sz="1200" b="1" dirty="0">
                          <a:latin typeface="Verdana"/>
                          <a:ea typeface="Verdana"/>
                        </a:rPr>
                        <a:t>11 oportunidades de mejora</a:t>
                      </a:r>
                      <a:r>
                        <a:rPr lang="es-ES" sz="1200" dirty="0">
                          <a:latin typeface="Verdana"/>
                          <a:ea typeface="Verdana"/>
                        </a:rPr>
                        <a:t> asociadas a arquitectura empresarial, indicadores de desempeño, seguridad de la información, gestión de accesos, interoperabilidad, datos abiertos y gobierno de datos.</a:t>
                      </a:r>
                    </a:p>
                    <a:p>
                      <a:pPr marL="0" indent="0" algn="just">
                        <a:buFont typeface="Arial" panose="020B0604020202020204" pitchFamily="34" charset="0"/>
                        <a:buNone/>
                      </a:pPr>
                      <a:endParaRPr lang="es-ES" sz="1200">
                        <a:latin typeface="Verdana"/>
                        <a:ea typeface="Verdana"/>
                      </a:endParaRPr>
                    </a:p>
                    <a:p>
                      <a:pPr marL="171450" indent="-171450" algn="just">
                        <a:buFont typeface="Arial" panose="020B0604020202020204" pitchFamily="34" charset="0"/>
                        <a:buChar char="•"/>
                      </a:pPr>
                      <a:r>
                        <a:rPr lang="es-ES" sz="1200" dirty="0">
                          <a:latin typeface="Verdana"/>
                          <a:ea typeface="Verdana"/>
                        </a:rPr>
                        <a:t>Se formularon </a:t>
                      </a:r>
                      <a:r>
                        <a:rPr lang="es-ES" sz="1200" b="1" dirty="0">
                          <a:latin typeface="Verdana"/>
                          <a:ea typeface="Verdana"/>
                        </a:rPr>
                        <a:t>2 observaciones y 3 Hallazgos</a:t>
                      </a:r>
                      <a:r>
                        <a:rPr lang="es-ES" sz="1200" dirty="0">
                          <a:latin typeface="Verdana"/>
                          <a:ea typeface="Verdana"/>
                        </a:rPr>
                        <a:t>, relacionadas con el PETI, ejecución contractual, cumplimiento del Marco de Referencia de Arquitectura Empresarial (MRAE), control de accesos y vulnerabilidades del Portal Web Institucional.</a:t>
                      </a:r>
                    </a:p>
                    <a:p>
                      <a:pPr marL="0" indent="0" algn="just">
                        <a:buFont typeface="Arial" panose="020B0604020202020204" pitchFamily="34" charset="0"/>
                        <a:buNone/>
                      </a:pPr>
                      <a:endParaRPr lang="es-ES" sz="1200">
                        <a:latin typeface="Verdana"/>
                        <a:ea typeface="Verdana"/>
                      </a:endParaRPr>
                    </a:p>
                    <a:p>
                      <a:pPr marL="171450" indent="-171450" algn="just">
                        <a:buFont typeface="Arial" panose="020B0604020202020204" pitchFamily="34" charset="0"/>
                        <a:buChar char="•"/>
                      </a:pPr>
                      <a:r>
                        <a:rPr lang="es-ES" sz="1200" dirty="0">
                          <a:latin typeface="Verdana"/>
                          <a:ea typeface="Verdana"/>
                        </a:rPr>
                        <a:t>El informe concluye que estas brechas representan </a:t>
                      </a:r>
                      <a:r>
                        <a:rPr lang="es-ES" sz="1200" b="1" dirty="0">
                          <a:latin typeface="Verdana"/>
                          <a:ea typeface="Verdana"/>
                        </a:rPr>
                        <a:t>riesgos para la continuidad y seguridad tecnológica</a:t>
                      </a:r>
                      <a:r>
                        <a:rPr lang="es-ES" sz="1200" dirty="0">
                          <a:latin typeface="Verdana"/>
                          <a:ea typeface="Verdana"/>
                        </a:rPr>
                        <a:t>, frente a lo cual el proceso de Gestión de las TICS adoptó un </a:t>
                      </a:r>
                      <a:r>
                        <a:rPr lang="es-ES" sz="1200" b="1" dirty="0">
                          <a:latin typeface="Verdana"/>
                          <a:ea typeface="Verdana"/>
                        </a:rPr>
                        <a:t>Plan de Mejoramiento</a:t>
                      </a:r>
                      <a:r>
                        <a:rPr lang="es-ES" sz="1200" dirty="0">
                          <a:latin typeface="Verdana"/>
                          <a:ea typeface="Verdana"/>
                        </a:rPr>
                        <a:t> alineado con las recomendaciones emitidas.</a:t>
                      </a:r>
                    </a:p>
                  </a:txBody>
                  <a:tcPr marL="9525" marR="9525" marT="95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395802"/>
                  </a:ext>
                </a:extLst>
              </a:tr>
            </a:tbl>
          </a:graphicData>
        </a:graphic>
      </p:graphicFrame>
    </p:spTree>
    <p:extLst>
      <p:ext uri="{BB962C8B-B14F-4D97-AF65-F5344CB8AC3E}">
        <p14:creationId xmlns:p14="http://schemas.microsoft.com/office/powerpoint/2010/main" val="68824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0C06-895D-F289-0343-8E2CD952A951}"/>
            </a:ext>
          </a:extLst>
        </p:cNvPr>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1F1D0D74-5E58-B2C5-D5A5-8293EF525242}"/>
              </a:ext>
            </a:extLst>
          </p:cNvPr>
          <p:cNvCxnSpPr>
            <a:cxnSpLocks/>
          </p:cNvCxnSpPr>
          <p:nvPr/>
        </p:nvCxnSpPr>
        <p:spPr>
          <a:xfrm flipH="1">
            <a:off x="107157" y="764692"/>
            <a:ext cx="81786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ADFE7D80-F308-B390-E54C-0D2A9B98EB0D}"/>
              </a:ext>
            </a:extLst>
          </p:cNvPr>
          <p:cNvSpPr/>
          <p:nvPr/>
        </p:nvSpPr>
        <p:spPr>
          <a:xfrm>
            <a:off x="119658" y="128588"/>
            <a:ext cx="166092"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6" name="Rectángulo 5">
            <a:extLst>
              <a:ext uri="{FF2B5EF4-FFF2-40B4-BE49-F238E27FC236}">
                <a16:creationId xmlns:a16="http://schemas.microsoft.com/office/drawing/2014/main" id="{7C5FDFCC-6383-7677-9D5F-7BB3B77AB789}"/>
              </a:ext>
            </a:extLst>
          </p:cNvPr>
          <p:cNvSpPr/>
          <p:nvPr/>
        </p:nvSpPr>
        <p:spPr>
          <a:xfrm>
            <a:off x="1" y="128588"/>
            <a:ext cx="107156"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7" name="Rectángulo 6">
            <a:extLst>
              <a:ext uri="{FF2B5EF4-FFF2-40B4-BE49-F238E27FC236}">
                <a16:creationId xmlns:a16="http://schemas.microsoft.com/office/drawing/2014/main" id="{778ADE71-621F-0A88-90B4-D1E1FBF2A951}"/>
              </a:ext>
            </a:extLst>
          </p:cNvPr>
          <p:cNvSpPr/>
          <p:nvPr/>
        </p:nvSpPr>
        <p:spPr>
          <a:xfrm>
            <a:off x="492676" y="227406"/>
            <a:ext cx="4081269" cy="346249"/>
          </a:xfrm>
          <a:prstGeom prst="rect">
            <a:avLst/>
          </a:prstGeom>
        </p:spPr>
        <p:txBody>
          <a:bodyPr wrap="square" lIns="68580" tIns="34290" rIns="68580" bIns="34290" anchor="t">
            <a:spAutoFit/>
          </a:bodyPr>
          <a:lstStyle/>
          <a:p>
            <a:r>
              <a:rPr lang="es-CO" sz="1800" b="1" noProof="0"/>
              <a:t>Auditoría Interna</a:t>
            </a:r>
          </a:p>
        </p:txBody>
      </p:sp>
      <p:sp>
        <p:nvSpPr>
          <p:cNvPr id="12" name="9 Rectángulo">
            <a:extLst>
              <a:ext uri="{FF2B5EF4-FFF2-40B4-BE49-F238E27FC236}">
                <a16:creationId xmlns:a16="http://schemas.microsoft.com/office/drawing/2014/main" id="{644236EF-79DA-6761-25DE-400520DC99FC}"/>
              </a:ext>
            </a:extLst>
          </p:cNvPr>
          <p:cNvSpPr/>
          <p:nvPr/>
        </p:nvSpPr>
        <p:spPr>
          <a:xfrm>
            <a:off x="883627" y="2262458"/>
            <a:ext cx="2413078" cy="307777"/>
          </a:xfrm>
          <a:prstGeom prst="rect">
            <a:avLst/>
          </a:prstGeom>
          <a:solidFill>
            <a:schemeClr val="accent4">
              <a:lumMod val="60000"/>
              <a:lumOff val="40000"/>
            </a:schemeClr>
          </a:solidFill>
        </p:spPr>
        <p:txBody>
          <a:bodyPr wrap="square">
            <a:spAutoFit/>
          </a:bodyPr>
          <a:lstStyle/>
          <a:p>
            <a:pPr algn="ctr"/>
            <a:r>
              <a:rPr lang="es-CO" sz="1400" b="1" noProof="0">
                <a:solidFill>
                  <a:schemeClr val="accent5">
                    <a:lumMod val="50000"/>
                  </a:schemeClr>
                </a:solidFill>
              </a:rPr>
              <a:t>Objetivo</a:t>
            </a:r>
          </a:p>
        </p:txBody>
      </p:sp>
      <p:sp>
        <p:nvSpPr>
          <p:cNvPr id="13" name="CuadroTexto 11">
            <a:extLst>
              <a:ext uri="{FF2B5EF4-FFF2-40B4-BE49-F238E27FC236}">
                <a16:creationId xmlns:a16="http://schemas.microsoft.com/office/drawing/2014/main" id="{918FF60C-804A-51DE-959E-A7462F541F3F}"/>
              </a:ext>
            </a:extLst>
          </p:cNvPr>
          <p:cNvSpPr txBox="1"/>
          <p:nvPr/>
        </p:nvSpPr>
        <p:spPr>
          <a:xfrm>
            <a:off x="3533686" y="1954858"/>
            <a:ext cx="7443277" cy="830997"/>
          </a:xfrm>
          <a:prstGeom prst="rect">
            <a:avLst/>
          </a:prstGeom>
          <a:noFill/>
          <a:ln>
            <a:noFill/>
            <a:prstDash val="sysDash"/>
          </a:ln>
        </p:spPr>
        <p:txBody>
          <a:bodyPr wrap="square" lIns="91440" tIns="45720" rIns="91440" bIns="45720" rtlCol="0" anchor="t">
            <a:spAutoFit/>
          </a:bodyPr>
          <a:lstStyle/>
          <a:p>
            <a:pPr algn="just"/>
            <a:r>
              <a:rPr lang="es-CO" sz="1200">
                <a:solidFill>
                  <a:srgbClr val="000000"/>
                </a:solidFill>
                <a:latin typeface="Verdana"/>
                <a:ea typeface="Verdana"/>
              </a:rPr>
              <a:t>Evaluar y determinar el estado de actualización con corte a 31 de marzo de 2025 de los expedientes consolidados de información y su correspondencia en el aplicativo ICT INURBE sobre los predios de la base contingente y los incorporados al inventario de la entidad para lograr la depuración y movilización de los mismos</a:t>
            </a:r>
            <a:r>
              <a:rPr lang="es-CO" sz="1200" b="0" i="0" u="none" strike="noStrike" baseline="0" noProof="0">
                <a:ea typeface="+mn-lt"/>
                <a:cs typeface="+mn-lt"/>
              </a:rPr>
              <a:t>.</a:t>
            </a:r>
            <a:r>
              <a:rPr lang="es-CO" sz="1200" noProof="0">
                <a:ea typeface="+mn-lt"/>
                <a:cs typeface="+mn-lt"/>
              </a:rPr>
              <a:t> </a:t>
            </a:r>
            <a:endParaRPr lang="es-CO" sz="1200" noProof="0">
              <a:cs typeface="Helvetica"/>
            </a:endParaRPr>
          </a:p>
        </p:txBody>
      </p:sp>
      <p:sp>
        <p:nvSpPr>
          <p:cNvPr id="16" name="CuadroTexto 15">
            <a:extLst>
              <a:ext uri="{FF2B5EF4-FFF2-40B4-BE49-F238E27FC236}">
                <a16:creationId xmlns:a16="http://schemas.microsoft.com/office/drawing/2014/main" id="{216E2424-A8AB-7609-44B4-07D12CACFF2F}"/>
              </a:ext>
            </a:extLst>
          </p:cNvPr>
          <p:cNvSpPr txBox="1">
            <a:spLocks noChangeArrowheads="1"/>
          </p:cNvSpPr>
          <p:nvPr/>
        </p:nvSpPr>
        <p:spPr bwMode="auto">
          <a:xfrm>
            <a:off x="652932" y="1090485"/>
            <a:ext cx="10873675" cy="623248"/>
          </a:xfrm>
          <a:prstGeom prst="rect">
            <a:avLst/>
          </a:prstGeom>
          <a:solidFill>
            <a:schemeClr val="accent4">
              <a:lumMod val="60000"/>
              <a:lumOff val="40000"/>
            </a:schemeClr>
          </a:solidFill>
          <a:ln w="9525">
            <a:noFill/>
            <a:miter lim="800000"/>
            <a:headEnd/>
            <a:tailEnd/>
          </a:ln>
        </p:spPr>
        <p:txBody>
          <a:bodyPr wrap="square" lIns="68580" tIns="34290" rIns="68580" bIns="34290" anchor="t">
            <a:spAutoFit/>
          </a:bodyPr>
          <a:lstStyle/>
          <a:p>
            <a:pPr algn="ctr"/>
            <a:r>
              <a:rPr lang="es-CO" sz="1200" noProof="0">
                <a:solidFill>
                  <a:srgbClr val="002060"/>
                </a:solidFill>
                <a:latin typeface="Verdana"/>
                <a:ea typeface="Verdana"/>
              </a:rPr>
              <a:t>Nombre del Informe:  Proceso - </a:t>
            </a:r>
            <a:r>
              <a:rPr lang="es-CO" sz="1200" b="1" noProof="0">
                <a:solidFill>
                  <a:srgbClr val="002060"/>
                </a:solidFill>
                <a:latin typeface="Verdana"/>
                <a:ea typeface="Verdana"/>
              </a:rPr>
              <a:t>Saneamiento de Activos de los extintos ICT INURBE </a:t>
            </a:r>
            <a:r>
              <a:rPr lang="es-CO" sz="1200" noProof="0">
                <a:solidFill>
                  <a:srgbClr val="002060"/>
                </a:solidFill>
                <a:latin typeface="Verdana"/>
                <a:ea typeface="Verdana"/>
              </a:rPr>
              <a:t> </a:t>
            </a:r>
          </a:p>
          <a:p>
            <a:pPr algn="ctr"/>
            <a:r>
              <a:rPr lang="es-CO" sz="1200" noProof="0">
                <a:solidFill>
                  <a:srgbClr val="002060"/>
                </a:solidFill>
                <a:latin typeface="Verdana"/>
                <a:ea typeface="Verdana"/>
              </a:rPr>
              <a:t>Inicio: 23 de abril de 2025 (Memorando inicial citación de apertura)</a:t>
            </a:r>
            <a:endParaRPr lang="es-CO" sz="1200" noProof="0">
              <a:solidFill>
                <a:srgbClr val="002060"/>
              </a:solidFill>
              <a:latin typeface="Verdana"/>
              <a:ea typeface="Verdana"/>
              <a:cs typeface="Helvetica"/>
            </a:endParaRPr>
          </a:p>
          <a:p>
            <a:pPr algn="ctr"/>
            <a:r>
              <a:rPr lang="es-CO" sz="1200" noProof="0">
                <a:solidFill>
                  <a:srgbClr val="002060"/>
                </a:solidFill>
                <a:latin typeface="Verdana"/>
                <a:ea typeface="Verdana"/>
              </a:rPr>
              <a:t>Finaliza: 17 de octubre de 2025 (Informe final)</a:t>
            </a:r>
          </a:p>
        </p:txBody>
      </p:sp>
      <p:sp>
        <p:nvSpPr>
          <p:cNvPr id="17" name="9 Rectángulo">
            <a:extLst>
              <a:ext uri="{FF2B5EF4-FFF2-40B4-BE49-F238E27FC236}">
                <a16:creationId xmlns:a16="http://schemas.microsoft.com/office/drawing/2014/main" id="{62C3998D-AC18-80C8-E633-A68C2CD86FB2}"/>
              </a:ext>
            </a:extLst>
          </p:cNvPr>
          <p:cNvSpPr/>
          <p:nvPr/>
        </p:nvSpPr>
        <p:spPr>
          <a:xfrm>
            <a:off x="3805357" y="3155187"/>
            <a:ext cx="3795485" cy="307777"/>
          </a:xfrm>
          <a:prstGeom prst="rect">
            <a:avLst/>
          </a:prstGeom>
          <a:solidFill>
            <a:schemeClr val="accent4">
              <a:lumMod val="60000"/>
              <a:lumOff val="40000"/>
            </a:schemeClr>
          </a:solidFill>
        </p:spPr>
        <p:txBody>
          <a:bodyPr wrap="square">
            <a:spAutoFit/>
          </a:bodyPr>
          <a:lstStyle/>
          <a:p>
            <a:pPr algn="ctr"/>
            <a:r>
              <a:rPr lang="es-CO" sz="1400" b="1">
                <a:solidFill>
                  <a:schemeClr val="accent5">
                    <a:lumMod val="50000"/>
                  </a:schemeClr>
                </a:solidFill>
              </a:rPr>
              <a:t>Resultados</a:t>
            </a:r>
          </a:p>
        </p:txBody>
      </p:sp>
      <p:sp>
        <p:nvSpPr>
          <p:cNvPr id="18" name="CuadroTexto 11">
            <a:extLst>
              <a:ext uri="{FF2B5EF4-FFF2-40B4-BE49-F238E27FC236}">
                <a16:creationId xmlns:a16="http://schemas.microsoft.com/office/drawing/2014/main" id="{1C5AD513-F89F-B704-6E5A-B99B1125330A}"/>
              </a:ext>
            </a:extLst>
          </p:cNvPr>
          <p:cNvSpPr txBox="1"/>
          <p:nvPr/>
        </p:nvSpPr>
        <p:spPr>
          <a:xfrm>
            <a:off x="492676" y="3734515"/>
            <a:ext cx="10873675" cy="2469907"/>
          </a:xfrm>
          <a:prstGeom prst="rect">
            <a:avLst/>
          </a:prstGeom>
          <a:noFill/>
          <a:ln>
            <a:noFill/>
            <a:prstDash val="sysDash"/>
          </a:ln>
        </p:spPr>
        <p:txBody>
          <a:bodyPr wrap="square" lIns="68580" tIns="34290" rIns="68580" bIns="34290" rtlCol="0" anchor="t">
            <a:spAutoFit/>
          </a:bodyPr>
          <a:lstStyle/>
          <a:p>
            <a:pPr algn="just"/>
            <a:r>
              <a:rPr lang="es-ES" sz="1200" noProof="0">
                <a:latin typeface="Verdana"/>
                <a:ea typeface="Verdana"/>
                <a:cs typeface="+mn-lt"/>
              </a:rPr>
              <a:t>El proceso auditor generó </a:t>
            </a:r>
            <a:r>
              <a:rPr lang="es-ES" sz="1200">
                <a:latin typeface="Verdana"/>
                <a:ea typeface="Verdana"/>
                <a:cs typeface="+mn-lt"/>
              </a:rPr>
              <a:t>en total  </a:t>
            </a:r>
            <a:r>
              <a:rPr lang="es-ES" sz="1200" b="1">
                <a:latin typeface="Verdana"/>
                <a:ea typeface="Verdana"/>
                <a:cs typeface="+mn-lt"/>
              </a:rPr>
              <a:t>9 Hallazgos </a:t>
            </a:r>
            <a:r>
              <a:rPr lang="es-ES" sz="1200">
                <a:latin typeface="Verdana"/>
                <a:ea typeface="Verdana"/>
                <a:cs typeface="+mn-lt"/>
              </a:rPr>
              <a:t>asociados a: </a:t>
            </a:r>
          </a:p>
          <a:p>
            <a:pPr algn="just"/>
            <a:endParaRPr lang="es-ES" sz="1200">
              <a:latin typeface="Verdana" panose="020B0604030504040204" pitchFamily="34" charset="0"/>
              <a:ea typeface="Verdana" panose="020B0604030504040204" pitchFamily="34" charset="0"/>
              <a:cs typeface="+mn-lt"/>
            </a:endParaRPr>
          </a:p>
          <a:p>
            <a:pPr marL="171450" indent="-171450" algn="just">
              <a:buFont typeface="Arial" panose="020B0604020202020204" pitchFamily="34" charset="0"/>
              <a:buChar char="•"/>
            </a:pPr>
            <a:r>
              <a:rPr lang="es-ES" sz="1200">
                <a:latin typeface="Verdana"/>
                <a:ea typeface="Verdana"/>
                <a:cs typeface="+mn-lt"/>
              </a:rPr>
              <a:t>Se </a:t>
            </a:r>
            <a:r>
              <a:rPr lang="es-ES" sz="1200" noProof="0">
                <a:latin typeface="Verdana"/>
                <a:ea typeface="Verdana"/>
                <a:cs typeface="+mn-lt"/>
              </a:rPr>
              <a:t>evidenciaron </a:t>
            </a:r>
            <a:r>
              <a:rPr lang="es-ES" sz="1200" b="1" noProof="0">
                <a:latin typeface="Verdana"/>
                <a:ea typeface="Verdana"/>
                <a:cs typeface="+mn-lt"/>
              </a:rPr>
              <a:t>riesgos operativos y de seguridad en los aplicativos PETO e ICT-INURBE</a:t>
            </a:r>
          </a:p>
          <a:p>
            <a:pPr algn="just"/>
            <a:endParaRPr lang="es-ES" sz="1200" b="1" noProof="0">
              <a:latin typeface="Verdana" panose="020B0604030504040204" pitchFamily="34" charset="0"/>
              <a:ea typeface="Verdana" panose="020B0604030504040204" pitchFamily="34" charset="0"/>
              <a:cs typeface="+mn-lt"/>
            </a:endParaRPr>
          </a:p>
          <a:p>
            <a:pPr marL="171450" indent="-171450" algn="just">
              <a:buFont typeface="Arial" panose="020B0604020202020204" pitchFamily="34" charset="0"/>
              <a:buChar char="•"/>
            </a:pPr>
            <a:r>
              <a:rPr lang="es-ES" sz="1200">
                <a:latin typeface="Verdana"/>
                <a:ea typeface="Verdana"/>
                <a:cs typeface="+mn-lt"/>
              </a:rPr>
              <a:t>D</a:t>
            </a:r>
            <a:r>
              <a:rPr lang="es-ES" sz="1200" noProof="0">
                <a:latin typeface="Verdana"/>
                <a:ea typeface="Verdana"/>
                <a:cs typeface="+mn-lt"/>
              </a:rPr>
              <a:t>eficiencias críticas en la </a:t>
            </a:r>
            <a:r>
              <a:rPr lang="es-ES" sz="1200" b="1" noProof="0">
                <a:latin typeface="Verdana"/>
                <a:ea typeface="Verdana"/>
                <a:cs typeface="+mn-lt"/>
              </a:rPr>
              <a:t>gestión de credenciales y la integridad de la información </a:t>
            </a:r>
            <a:r>
              <a:rPr lang="es-ES" sz="1200" noProof="0">
                <a:latin typeface="Verdana"/>
                <a:ea typeface="Verdana"/>
                <a:cs typeface="+mn-lt"/>
              </a:rPr>
              <a:t>registrada.</a:t>
            </a:r>
          </a:p>
          <a:p>
            <a:pPr algn="just"/>
            <a:endParaRPr lang="es-ES" sz="1200" noProof="0">
              <a:latin typeface="Verdana" panose="020B0604030504040204" pitchFamily="34" charset="0"/>
              <a:ea typeface="Verdana" panose="020B0604030504040204" pitchFamily="34" charset="0"/>
              <a:cs typeface="+mn-lt"/>
            </a:endParaRPr>
          </a:p>
          <a:p>
            <a:pPr marL="171450" indent="-171450" algn="just">
              <a:buFont typeface="Arial" panose="020B0604020202020204" pitchFamily="34" charset="0"/>
              <a:buChar char="•"/>
            </a:pPr>
            <a:r>
              <a:rPr lang="es-ES" sz="1200" noProof="0">
                <a:latin typeface="Verdana"/>
                <a:ea typeface="Verdana"/>
                <a:cs typeface="+mn-lt"/>
              </a:rPr>
              <a:t>Los e</a:t>
            </a:r>
            <a:r>
              <a:rPr lang="es-ES" sz="1200" b="1" noProof="0">
                <a:latin typeface="Verdana"/>
                <a:ea typeface="Verdana"/>
                <a:cs typeface="+mn-lt"/>
              </a:rPr>
              <a:t>xpedientes analizados presentan información incompleta, desactualizada e inconsistente</a:t>
            </a:r>
            <a:r>
              <a:rPr lang="es-ES" sz="1200" noProof="0">
                <a:latin typeface="Verdana"/>
                <a:ea typeface="Verdana"/>
                <a:cs typeface="+mn-lt"/>
              </a:rPr>
              <a:t>, sin correspondencia entre soportes físicos, digitales y lo reportado en los aplicativos.</a:t>
            </a:r>
          </a:p>
          <a:p>
            <a:pPr algn="just"/>
            <a:endParaRPr lang="es-ES" sz="1200" noProof="0">
              <a:latin typeface="Verdana" panose="020B0604030504040204" pitchFamily="34" charset="0"/>
              <a:ea typeface="Verdana" panose="020B0604030504040204" pitchFamily="34" charset="0"/>
              <a:cs typeface="+mn-lt"/>
            </a:endParaRPr>
          </a:p>
          <a:p>
            <a:pPr marL="171450" indent="-171450" algn="just">
              <a:buFont typeface="Arial" panose="020B0604020202020204" pitchFamily="34" charset="0"/>
              <a:buChar char="•"/>
            </a:pPr>
            <a:r>
              <a:rPr lang="es-ES" sz="1200" noProof="0">
                <a:latin typeface="Verdana"/>
                <a:ea typeface="Verdana"/>
                <a:cs typeface="+mn-lt"/>
              </a:rPr>
              <a:t>Se identificaron </a:t>
            </a:r>
            <a:r>
              <a:rPr lang="es-ES" sz="1200" b="1" noProof="0">
                <a:latin typeface="Verdana"/>
                <a:ea typeface="Verdana"/>
                <a:cs typeface="+mn-lt"/>
              </a:rPr>
              <a:t>fallas en la gestión documental y en el suministro de información</a:t>
            </a:r>
            <a:r>
              <a:rPr lang="es-ES" sz="1200" noProof="0">
                <a:latin typeface="Verdana"/>
                <a:ea typeface="Verdana"/>
                <a:cs typeface="+mn-lt"/>
              </a:rPr>
              <a:t> por parte de las áreas, incluyendo ausencia de instrumentos archivísticos y de una base de datos consolidada y actualizada.</a:t>
            </a:r>
          </a:p>
          <a:p>
            <a:pPr algn="just"/>
            <a:endParaRPr lang="es-ES" sz="1200" noProof="0">
              <a:latin typeface="Verdana" panose="020B0604030504040204" pitchFamily="34" charset="0"/>
              <a:ea typeface="Verdana" panose="020B0604030504040204" pitchFamily="34" charset="0"/>
              <a:cs typeface="+mn-lt"/>
            </a:endParaRPr>
          </a:p>
          <a:p>
            <a:pPr marL="171450" indent="-171450" algn="just">
              <a:buFont typeface="Arial" panose="020B0604020202020204" pitchFamily="34" charset="0"/>
              <a:buChar char="•"/>
            </a:pPr>
            <a:r>
              <a:rPr lang="es-ES" sz="1200" noProof="0">
                <a:latin typeface="Verdana"/>
                <a:ea typeface="Verdana"/>
                <a:cs typeface="+mn-lt"/>
              </a:rPr>
              <a:t>No se evidenció avance en el cumplimiento del indicador del proceso ni un plan de acción claro.</a:t>
            </a:r>
            <a:endParaRPr lang="es-CO" sz="1200">
              <a:solidFill>
                <a:srgbClr val="000000"/>
              </a:solidFill>
              <a:latin typeface="Verdana"/>
              <a:ea typeface="Verdana"/>
            </a:endParaRPr>
          </a:p>
        </p:txBody>
      </p:sp>
    </p:spTree>
    <p:extLst>
      <p:ext uri="{BB962C8B-B14F-4D97-AF65-F5344CB8AC3E}">
        <p14:creationId xmlns:p14="http://schemas.microsoft.com/office/powerpoint/2010/main" val="407447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8527-6834-B6D5-6877-1113E8B65ADE}"/>
            </a:ext>
          </a:extLst>
        </p:cNvPr>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EBB6826A-B53E-A68D-107C-6B6AC7F7940C}"/>
              </a:ext>
            </a:extLst>
          </p:cNvPr>
          <p:cNvCxnSpPr>
            <a:cxnSpLocks/>
          </p:cNvCxnSpPr>
          <p:nvPr/>
        </p:nvCxnSpPr>
        <p:spPr>
          <a:xfrm flipH="1">
            <a:off x="107157" y="764692"/>
            <a:ext cx="81786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Marcador de texto 1">
            <a:extLst>
              <a:ext uri="{FF2B5EF4-FFF2-40B4-BE49-F238E27FC236}">
                <a16:creationId xmlns:a16="http://schemas.microsoft.com/office/drawing/2014/main" id="{C2075FAF-EC26-A492-4E4F-AC412A076AEB}"/>
              </a:ext>
            </a:extLst>
          </p:cNvPr>
          <p:cNvSpPr txBox="1">
            <a:spLocks/>
          </p:cNvSpPr>
          <p:nvPr/>
        </p:nvSpPr>
        <p:spPr>
          <a:xfrm>
            <a:off x="2072784" y="2362868"/>
            <a:ext cx="3714319" cy="30769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Verdana" panose="020B0604030504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2070" indent="-42545"/>
            <a:endParaRPr lang="es-CO" sz="700" b="1" noProof="0">
              <a:solidFill>
                <a:schemeClr val="tx1"/>
              </a:solidFill>
            </a:endParaRPr>
          </a:p>
          <a:p>
            <a:pPr marL="52070" indent="-42545"/>
            <a:endParaRPr lang="es-CO" sz="700" b="1" noProof="0">
              <a:solidFill>
                <a:schemeClr val="tx1"/>
              </a:solidFill>
            </a:endParaRPr>
          </a:p>
          <a:p>
            <a:pPr marL="52070" indent="-42545"/>
            <a:endParaRPr lang="es-CO" sz="700" b="1" noProof="0">
              <a:solidFill>
                <a:schemeClr val="tx1"/>
              </a:solidFill>
            </a:endParaRPr>
          </a:p>
          <a:p>
            <a:pPr marL="52070" indent="-42545"/>
            <a:endParaRPr lang="es-CO" sz="700" noProof="0">
              <a:solidFill>
                <a:schemeClr val="tx1"/>
              </a:solidFill>
            </a:endParaRPr>
          </a:p>
        </p:txBody>
      </p:sp>
      <p:sp>
        <p:nvSpPr>
          <p:cNvPr id="5" name="Rectángulo 4">
            <a:extLst>
              <a:ext uri="{FF2B5EF4-FFF2-40B4-BE49-F238E27FC236}">
                <a16:creationId xmlns:a16="http://schemas.microsoft.com/office/drawing/2014/main" id="{81B7865C-79AE-68FB-8A68-4598FDD20FCA}"/>
              </a:ext>
            </a:extLst>
          </p:cNvPr>
          <p:cNvSpPr/>
          <p:nvPr/>
        </p:nvSpPr>
        <p:spPr>
          <a:xfrm>
            <a:off x="119658" y="128588"/>
            <a:ext cx="166092"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6" name="Rectángulo 5">
            <a:extLst>
              <a:ext uri="{FF2B5EF4-FFF2-40B4-BE49-F238E27FC236}">
                <a16:creationId xmlns:a16="http://schemas.microsoft.com/office/drawing/2014/main" id="{7DC4E9B6-DF15-34DC-7486-CD8632992C8B}"/>
              </a:ext>
            </a:extLst>
          </p:cNvPr>
          <p:cNvSpPr/>
          <p:nvPr/>
        </p:nvSpPr>
        <p:spPr>
          <a:xfrm>
            <a:off x="1" y="128588"/>
            <a:ext cx="107156"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7" name="Rectángulo 6">
            <a:extLst>
              <a:ext uri="{FF2B5EF4-FFF2-40B4-BE49-F238E27FC236}">
                <a16:creationId xmlns:a16="http://schemas.microsoft.com/office/drawing/2014/main" id="{936EA4D2-AD35-8A43-C3EA-9961F70A6058}"/>
              </a:ext>
            </a:extLst>
          </p:cNvPr>
          <p:cNvSpPr/>
          <p:nvPr/>
        </p:nvSpPr>
        <p:spPr>
          <a:xfrm>
            <a:off x="492676" y="227406"/>
            <a:ext cx="4081269" cy="346249"/>
          </a:xfrm>
          <a:prstGeom prst="rect">
            <a:avLst/>
          </a:prstGeom>
        </p:spPr>
        <p:txBody>
          <a:bodyPr wrap="square" lIns="68580" tIns="34290" rIns="68580" bIns="34290" anchor="t">
            <a:spAutoFit/>
          </a:bodyPr>
          <a:lstStyle/>
          <a:p>
            <a:r>
              <a:rPr lang="es-CO" sz="1800" b="1" noProof="0"/>
              <a:t>Auditoría Interna</a:t>
            </a:r>
          </a:p>
        </p:txBody>
      </p:sp>
      <p:sp>
        <p:nvSpPr>
          <p:cNvPr id="12" name="9 Rectángulo">
            <a:extLst>
              <a:ext uri="{FF2B5EF4-FFF2-40B4-BE49-F238E27FC236}">
                <a16:creationId xmlns:a16="http://schemas.microsoft.com/office/drawing/2014/main" id="{AB8F61CB-18B0-A4B7-561F-005A6FAE7F98}"/>
              </a:ext>
            </a:extLst>
          </p:cNvPr>
          <p:cNvSpPr/>
          <p:nvPr/>
        </p:nvSpPr>
        <p:spPr>
          <a:xfrm>
            <a:off x="948469" y="2178202"/>
            <a:ext cx="2588519" cy="307777"/>
          </a:xfrm>
          <a:prstGeom prst="rect">
            <a:avLst/>
          </a:prstGeom>
          <a:solidFill>
            <a:schemeClr val="accent4">
              <a:lumMod val="60000"/>
              <a:lumOff val="40000"/>
            </a:schemeClr>
          </a:solidFill>
        </p:spPr>
        <p:txBody>
          <a:bodyPr wrap="square">
            <a:spAutoFit/>
          </a:bodyPr>
          <a:lstStyle/>
          <a:p>
            <a:pPr algn="ctr"/>
            <a:r>
              <a:rPr lang="es-CO" sz="1400" b="1" noProof="0">
                <a:solidFill>
                  <a:schemeClr val="accent5">
                    <a:lumMod val="50000"/>
                  </a:schemeClr>
                </a:solidFill>
              </a:rPr>
              <a:t>Objetivo</a:t>
            </a:r>
          </a:p>
        </p:txBody>
      </p:sp>
      <p:sp>
        <p:nvSpPr>
          <p:cNvPr id="13" name="CuadroTexto 11">
            <a:extLst>
              <a:ext uri="{FF2B5EF4-FFF2-40B4-BE49-F238E27FC236}">
                <a16:creationId xmlns:a16="http://schemas.microsoft.com/office/drawing/2014/main" id="{D932A3A7-A370-0C39-4C23-711EEA27AA11}"/>
              </a:ext>
            </a:extLst>
          </p:cNvPr>
          <p:cNvSpPr txBox="1"/>
          <p:nvPr/>
        </p:nvSpPr>
        <p:spPr>
          <a:xfrm>
            <a:off x="3670816" y="1963435"/>
            <a:ext cx="7651584" cy="830997"/>
          </a:xfrm>
          <a:prstGeom prst="rect">
            <a:avLst/>
          </a:prstGeom>
          <a:noFill/>
          <a:ln>
            <a:noFill/>
            <a:prstDash val="sysDash"/>
          </a:ln>
        </p:spPr>
        <p:txBody>
          <a:bodyPr wrap="square" lIns="91440" tIns="45720" rIns="91440" bIns="45720" rtlCol="0" anchor="t">
            <a:spAutoFit/>
          </a:bodyPr>
          <a:lstStyle/>
          <a:p>
            <a:pPr algn="just"/>
            <a:r>
              <a:rPr lang="es-CO" sz="1200">
                <a:solidFill>
                  <a:srgbClr val="000000"/>
                </a:solidFill>
                <a:latin typeface="Verdana"/>
                <a:ea typeface="Verdana"/>
              </a:rPr>
              <a:t>Verificar el cumplimiento normativo del proceso de gestión jurídica, en relación con la emisión de conceptos jurídicos y mejora normativa durante el periodo comprendido entre el 1 de enero de 2024 al 31 de agosto de 2025 del Ministerio de Vivienda, Ciudad y Territorio y el Fondo Nacional de Vivienda. </a:t>
            </a:r>
          </a:p>
        </p:txBody>
      </p:sp>
      <p:sp>
        <p:nvSpPr>
          <p:cNvPr id="16" name="CuadroTexto 15">
            <a:extLst>
              <a:ext uri="{FF2B5EF4-FFF2-40B4-BE49-F238E27FC236}">
                <a16:creationId xmlns:a16="http://schemas.microsoft.com/office/drawing/2014/main" id="{47EBF5E6-A191-9498-8E23-B234073FAE19}"/>
              </a:ext>
            </a:extLst>
          </p:cNvPr>
          <p:cNvSpPr txBox="1">
            <a:spLocks noChangeArrowheads="1"/>
          </p:cNvSpPr>
          <p:nvPr/>
        </p:nvSpPr>
        <p:spPr bwMode="auto">
          <a:xfrm>
            <a:off x="805212" y="943718"/>
            <a:ext cx="10486880" cy="623248"/>
          </a:xfrm>
          <a:prstGeom prst="rect">
            <a:avLst/>
          </a:prstGeom>
          <a:solidFill>
            <a:schemeClr val="accent4">
              <a:lumMod val="60000"/>
              <a:lumOff val="40000"/>
            </a:schemeClr>
          </a:solidFill>
          <a:ln w="9525">
            <a:noFill/>
            <a:miter lim="800000"/>
            <a:headEnd/>
            <a:tailEnd/>
          </a:ln>
        </p:spPr>
        <p:txBody>
          <a:bodyPr wrap="square" lIns="68580" tIns="34290" rIns="68580" bIns="34290" anchor="t">
            <a:spAutoFit/>
          </a:bodyPr>
          <a:lstStyle/>
          <a:p>
            <a:pPr algn="ctr"/>
            <a:r>
              <a:rPr lang="es-CO" sz="1200" noProof="0">
                <a:solidFill>
                  <a:srgbClr val="002060"/>
                </a:solidFill>
                <a:latin typeface="Verdana"/>
                <a:ea typeface="Verdana"/>
              </a:rPr>
              <a:t>Nombre del Informe:  </a:t>
            </a:r>
            <a:r>
              <a:rPr lang="es-CO" sz="1200" b="1">
                <a:solidFill>
                  <a:srgbClr val="002060"/>
                </a:solidFill>
                <a:latin typeface="Verdana"/>
                <a:ea typeface="Verdana"/>
              </a:rPr>
              <a:t>Gestión Jurídica: Conceptos</a:t>
            </a:r>
            <a:r>
              <a:rPr lang="es-CO" sz="1200" b="1" noProof="0">
                <a:solidFill>
                  <a:srgbClr val="002060"/>
                </a:solidFill>
                <a:latin typeface="Verdana"/>
                <a:ea typeface="Verdana"/>
              </a:rPr>
              <a:t> Jurídicos</a:t>
            </a:r>
          </a:p>
          <a:p>
            <a:pPr algn="ctr"/>
            <a:r>
              <a:rPr lang="es-CO" sz="1200" noProof="0">
                <a:solidFill>
                  <a:srgbClr val="002060"/>
                </a:solidFill>
                <a:latin typeface="Verdana"/>
                <a:ea typeface="Verdana"/>
              </a:rPr>
              <a:t>Inicio: 18 de septiembre de 2025</a:t>
            </a:r>
            <a:endParaRPr lang="es-CO" sz="1200" noProof="0">
              <a:solidFill>
                <a:srgbClr val="002060"/>
              </a:solidFill>
              <a:latin typeface="Verdana"/>
              <a:ea typeface="Verdana"/>
              <a:cs typeface="Helvetica"/>
            </a:endParaRPr>
          </a:p>
          <a:p>
            <a:pPr algn="ctr"/>
            <a:r>
              <a:rPr lang="es-CO" sz="1200" noProof="0">
                <a:solidFill>
                  <a:srgbClr val="002060"/>
                </a:solidFill>
                <a:latin typeface="Verdana"/>
                <a:ea typeface="Verdana"/>
              </a:rPr>
              <a:t>Finalizó: 15 de diciembre de 2025 </a:t>
            </a:r>
          </a:p>
        </p:txBody>
      </p:sp>
      <p:sp>
        <p:nvSpPr>
          <p:cNvPr id="17" name="9 Rectángulo">
            <a:extLst>
              <a:ext uri="{FF2B5EF4-FFF2-40B4-BE49-F238E27FC236}">
                <a16:creationId xmlns:a16="http://schemas.microsoft.com/office/drawing/2014/main" id="{7E9D76CA-4103-75E4-A3A1-7233FAA4B173}"/>
              </a:ext>
            </a:extLst>
          </p:cNvPr>
          <p:cNvSpPr/>
          <p:nvPr/>
        </p:nvSpPr>
        <p:spPr>
          <a:xfrm>
            <a:off x="3889360" y="3041327"/>
            <a:ext cx="3795485" cy="307777"/>
          </a:xfrm>
          <a:prstGeom prst="rect">
            <a:avLst/>
          </a:prstGeom>
          <a:solidFill>
            <a:schemeClr val="accent4">
              <a:lumMod val="60000"/>
              <a:lumOff val="40000"/>
            </a:schemeClr>
          </a:solidFill>
        </p:spPr>
        <p:txBody>
          <a:bodyPr wrap="square">
            <a:spAutoFit/>
          </a:bodyPr>
          <a:lstStyle/>
          <a:p>
            <a:pPr algn="ctr"/>
            <a:r>
              <a:rPr lang="es-CO" sz="1400" b="1" noProof="0">
                <a:solidFill>
                  <a:schemeClr val="accent5">
                    <a:lumMod val="50000"/>
                  </a:schemeClr>
                </a:solidFill>
              </a:rPr>
              <a:t>Resultados</a:t>
            </a:r>
          </a:p>
        </p:txBody>
      </p:sp>
      <p:sp>
        <p:nvSpPr>
          <p:cNvPr id="18" name="CuadroTexto 11">
            <a:extLst>
              <a:ext uri="{FF2B5EF4-FFF2-40B4-BE49-F238E27FC236}">
                <a16:creationId xmlns:a16="http://schemas.microsoft.com/office/drawing/2014/main" id="{5278E1FF-B3FF-292E-8D7F-5149FFE98676}"/>
              </a:ext>
            </a:extLst>
          </p:cNvPr>
          <p:cNvSpPr txBox="1"/>
          <p:nvPr/>
        </p:nvSpPr>
        <p:spPr>
          <a:xfrm>
            <a:off x="745392" y="3626776"/>
            <a:ext cx="10581576" cy="2746906"/>
          </a:xfrm>
          <a:prstGeom prst="rect">
            <a:avLst/>
          </a:prstGeom>
          <a:noFill/>
          <a:ln>
            <a:noFill/>
            <a:prstDash val="sysDash"/>
          </a:ln>
        </p:spPr>
        <p:txBody>
          <a:bodyPr wrap="square" lIns="68580" tIns="34290" rIns="68580" bIns="34290" rtlCol="0" anchor="t">
            <a:spAutoFit/>
          </a:bodyPr>
          <a:lstStyle/>
          <a:p>
            <a:pPr algn="just"/>
            <a:r>
              <a:rPr lang="es-ES" sz="1200">
                <a:latin typeface="Verdana"/>
                <a:ea typeface="Verdana"/>
                <a:cs typeface="Helvetica"/>
              </a:rPr>
              <a:t>El proceso auditor generó un total de </a:t>
            </a:r>
            <a:r>
              <a:rPr lang="es-ES" sz="1200" b="1">
                <a:latin typeface="Verdana"/>
                <a:ea typeface="Verdana"/>
                <a:cs typeface="Helvetica"/>
              </a:rPr>
              <a:t>7 Hallazgos </a:t>
            </a:r>
            <a:r>
              <a:rPr lang="es-ES" sz="1200">
                <a:latin typeface="Verdana"/>
                <a:ea typeface="Verdana"/>
                <a:cs typeface="Helvetica"/>
              </a:rPr>
              <a:t>asociados a: </a:t>
            </a:r>
          </a:p>
          <a:p>
            <a:pPr algn="just"/>
            <a:endParaRPr lang="es-ES" sz="1200">
              <a:latin typeface="Verdana" panose="020B0604030504040204" pitchFamily="34" charset="0"/>
              <a:ea typeface="Verdana" panose="020B0604030504040204" pitchFamily="34" charset="0"/>
              <a:cs typeface="Helvetica"/>
            </a:endParaRPr>
          </a:p>
          <a:p>
            <a:pPr marL="171450" indent="-171450" algn="just">
              <a:buFont typeface="Arial" panose="020B0604020202020204" pitchFamily="34" charset="0"/>
              <a:buChar char="•"/>
            </a:pPr>
            <a:r>
              <a:rPr lang="es-ES" sz="1200">
                <a:latin typeface="Verdana"/>
                <a:ea typeface="Verdana"/>
                <a:cs typeface="Helvetica"/>
              </a:rPr>
              <a:t>Incumplimientos en la p</a:t>
            </a:r>
            <a:r>
              <a:rPr lang="es-ES" sz="1200" b="1" dirty="0">
                <a:latin typeface="Verdana"/>
                <a:ea typeface="Verdana"/>
                <a:cs typeface="Helvetica"/>
              </a:rPr>
              <a:t>ublicación y actualización de información regulatoria</a:t>
            </a:r>
            <a:r>
              <a:rPr lang="es-ES" sz="1200">
                <a:latin typeface="Verdana"/>
                <a:ea typeface="Verdana"/>
                <a:cs typeface="Helvetica"/>
              </a:rPr>
              <a:t>, particularmente en las Agendas Regulatorias 2024 y 2025 y en el normograma institucional.</a:t>
            </a:r>
          </a:p>
          <a:p>
            <a:pPr algn="just"/>
            <a:endParaRPr lang="es-ES" sz="1200">
              <a:latin typeface="Verdana"/>
              <a:ea typeface="Verdana"/>
              <a:cs typeface="Helvetica"/>
            </a:endParaRPr>
          </a:p>
          <a:p>
            <a:pPr algn="just"/>
            <a:endParaRPr lang="es-ES"/>
          </a:p>
          <a:p>
            <a:pPr marL="171450" indent="-171450" algn="just">
              <a:buFont typeface="Arial" panose="020B0604020202020204" pitchFamily="34" charset="0"/>
              <a:buChar char="•"/>
            </a:pPr>
            <a:r>
              <a:rPr lang="es-ES" sz="1200">
                <a:latin typeface="Verdana"/>
                <a:ea typeface="Verdana"/>
                <a:cs typeface="Helvetica"/>
              </a:rPr>
              <a:t>M</a:t>
            </a:r>
            <a:r>
              <a:rPr lang="es-ES" sz="1200" b="1" dirty="0">
                <a:latin typeface="Verdana"/>
                <a:ea typeface="Verdana"/>
                <a:cs typeface="Helvetica"/>
              </a:rPr>
              <a:t>aterialización del riesgo de gestión por la extemporaneidad en la emisión de conceptos jurídicos</a:t>
            </a:r>
            <a:r>
              <a:rPr lang="es-ES" sz="1200">
                <a:latin typeface="Verdana"/>
                <a:ea typeface="Verdana"/>
                <a:cs typeface="Helvetica"/>
              </a:rPr>
              <a:t> y debilidades en los controles de radicación, trazabilidad y envío documental.</a:t>
            </a:r>
          </a:p>
          <a:p>
            <a:pPr algn="just"/>
            <a:endParaRPr lang="es-ES" sz="1200">
              <a:latin typeface="Verdana"/>
              <a:ea typeface="Verdana"/>
              <a:cs typeface="Helvetica"/>
            </a:endParaRPr>
          </a:p>
          <a:p>
            <a:pPr marL="171450" indent="-171450" algn="just">
              <a:buFont typeface="Arial" panose="020B0604020202020204" pitchFamily="34" charset="0"/>
              <a:buChar char="•"/>
            </a:pPr>
            <a:r>
              <a:rPr lang="es-ES" sz="1200">
                <a:latin typeface="Verdana"/>
                <a:ea typeface="Verdana"/>
                <a:cs typeface="Helvetica"/>
              </a:rPr>
              <a:t>El diseño del buscador del </a:t>
            </a:r>
            <a:r>
              <a:rPr lang="es-ES" sz="1200" b="1" dirty="0">
                <a:latin typeface="Verdana"/>
                <a:ea typeface="Verdana"/>
                <a:cs typeface="Helvetica"/>
              </a:rPr>
              <a:t>normograma</a:t>
            </a:r>
            <a:r>
              <a:rPr lang="es-ES" sz="1200">
                <a:latin typeface="Verdana"/>
                <a:ea typeface="Verdana"/>
                <a:cs typeface="Helvetica"/>
              </a:rPr>
              <a:t> en el SPG limita el acceso a la información normativa, al exigir múltiples criterios que dificultan la consulta específica.</a:t>
            </a:r>
          </a:p>
          <a:p>
            <a:pPr algn="just"/>
            <a:endParaRPr lang="es-ES" sz="1200">
              <a:latin typeface="Verdana"/>
              <a:ea typeface="Verdana"/>
              <a:cs typeface="Helvetica"/>
            </a:endParaRPr>
          </a:p>
          <a:p>
            <a:pPr marL="171450" indent="-171450" algn="just">
              <a:buFont typeface="Arial" panose="020B0604020202020204" pitchFamily="34" charset="0"/>
              <a:buChar char="•"/>
            </a:pPr>
            <a:r>
              <a:rPr lang="es-ES" sz="1200">
                <a:latin typeface="Verdana"/>
                <a:ea typeface="Verdana"/>
                <a:cs typeface="Helvetica"/>
              </a:rPr>
              <a:t>Se requiere centralizar la responsabilidad del normograma en la Oficina Asesora Jurídica, para garantizar unidad, legalidad y transparencia. </a:t>
            </a:r>
            <a:endParaRPr lang="es-CO" sz="1200">
              <a:latin typeface="Verdana" panose="020B0604030504040204" pitchFamily="34" charset="0"/>
              <a:ea typeface="Verdana" panose="020B0604030504040204" pitchFamily="34" charset="0"/>
              <a:cs typeface="Helvetica"/>
            </a:endParaRPr>
          </a:p>
        </p:txBody>
      </p:sp>
    </p:spTree>
    <p:extLst>
      <p:ext uri="{BB962C8B-B14F-4D97-AF65-F5344CB8AC3E}">
        <p14:creationId xmlns:p14="http://schemas.microsoft.com/office/powerpoint/2010/main" val="417401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E7C96-A5DA-EDAE-E08E-B0494518365F}"/>
            </a:ext>
          </a:extLst>
        </p:cNvPr>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16B3DEB1-E61C-393E-2187-DB6BE35112B5}"/>
              </a:ext>
            </a:extLst>
          </p:cNvPr>
          <p:cNvCxnSpPr>
            <a:cxnSpLocks/>
          </p:cNvCxnSpPr>
          <p:nvPr/>
        </p:nvCxnSpPr>
        <p:spPr>
          <a:xfrm flipH="1">
            <a:off x="107157" y="764692"/>
            <a:ext cx="81786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Marcador de texto 1">
            <a:extLst>
              <a:ext uri="{FF2B5EF4-FFF2-40B4-BE49-F238E27FC236}">
                <a16:creationId xmlns:a16="http://schemas.microsoft.com/office/drawing/2014/main" id="{56E07174-12B9-8405-4E1D-566DFD87E845}"/>
              </a:ext>
            </a:extLst>
          </p:cNvPr>
          <p:cNvSpPr txBox="1">
            <a:spLocks/>
          </p:cNvSpPr>
          <p:nvPr/>
        </p:nvSpPr>
        <p:spPr>
          <a:xfrm>
            <a:off x="2072784" y="2362868"/>
            <a:ext cx="3714319" cy="30769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Verdana" panose="020B0604030504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2070" indent="-42545"/>
            <a:endParaRPr lang="es-CO" sz="700" b="1" noProof="0">
              <a:solidFill>
                <a:schemeClr val="tx1"/>
              </a:solidFill>
            </a:endParaRPr>
          </a:p>
          <a:p>
            <a:pPr marL="52070" indent="-42545"/>
            <a:endParaRPr lang="es-CO" sz="700" b="1" noProof="0">
              <a:solidFill>
                <a:schemeClr val="tx1"/>
              </a:solidFill>
            </a:endParaRPr>
          </a:p>
          <a:p>
            <a:pPr marL="52070" indent="-42545"/>
            <a:endParaRPr lang="es-CO" sz="700" b="1" noProof="0">
              <a:solidFill>
                <a:schemeClr val="tx1"/>
              </a:solidFill>
            </a:endParaRPr>
          </a:p>
          <a:p>
            <a:pPr marL="52070" indent="-42545"/>
            <a:endParaRPr lang="es-CO" sz="700" noProof="0">
              <a:solidFill>
                <a:schemeClr val="tx1"/>
              </a:solidFill>
            </a:endParaRPr>
          </a:p>
        </p:txBody>
      </p:sp>
      <p:sp>
        <p:nvSpPr>
          <p:cNvPr id="5" name="Rectángulo 4">
            <a:extLst>
              <a:ext uri="{FF2B5EF4-FFF2-40B4-BE49-F238E27FC236}">
                <a16:creationId xmlns:a16="http://schemas.microsoft.com/office/drawing/2014/main" id="{EF12B397-457F-CD7D-7F17-959E4A874830}"/>
              </a:ext>
            </a:extLst>
          </p:cNvPr>
          <p:cNvSpPr/>
          <p:nvPr/>
        </p:nvSpPr>
        <p:spPr>
          <a:xfrm>
            <a:off x="119658" y="128588"/>
            <a:ext cx="166092"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6" name="Rectángulo 5">
            <a:extLst>
              <a:ext uri="{FF2B5EF4-FFF2-40B4-BE49-F238E27FC236}">
                <a16:creationId xmlns:a16="http://schemas.microsoft.com/office/drawing/2014/main" id="{64AA9F8D-AA26-1F95-8AC8-0FA9B53D69A5}"/>
              </a:ext>
            </a:extLst>
          </p:cNvPr>
          <p:cNvSpPr/>
          <p:nvPr/>
        </p:nvSpPr>
        <p:spPr>
          <a:xfrm>
            <a:off x="1" y="128588"/>
            <a:ext cx="107156"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7" name="Rectángulo 6">
            <a:extLst>
              <a:ext uri="{FF2B5EF4-FFF2-40B4-BE49-F238E27FC236}">
                <a16:creationId xmlns:a16="http://schemas.microsoft.com/office/drawing/2014/main" id="{BD10D72B-F3CC-5E23-73DE-DA57A3D5AB27}"/>
              </a:ext>
            </a:extLst>
          </p:cNvPr>
          <p:cNvSpPr/>
          <p:nvPr/>
        </p:nvSpPr>
        <p:spPr>
          <a:xfrm>
            <a:off x="492676" y="227406"/>
            <a:ext cx="4081269" cy="346249"/>
          </a:xfrm>
          <a:prstGeom prst="rect">
            <a:avLst/>
          </a:prstGeom>
        </p:spPr>
        <p:txBody>
          <a:bodyPr wrap="square" lIns="68580" tIns="34290" rIns="68580" bIns="34290" anchor="t">
            <a:spAutoFit/>
          </a:bodyPr>
          <a:lstStyle/>
          <a:p>
            <a:r>
              <a:rPr lang="es-CO" sz="1800" b="1" noProof="0"/>
              <a:t>Auditoría Interna</a:t>
            </a:r>
          </a:p>
        </p:txBody>
      </p:sp>
      <p:sp>
        <p:nvSpPr>
          <p:cNvPr id="12" name="9 Rectángulo">
            <a:extLst>
              <a:ext uri="{FF2B5EF4-FFF2-40B4-BE49-F238E27FC236}">
                <a16:creationId xmlns:a16="http://schemas.microsoft.com/office/drawing/2014/main" id="{15B0DBC5-82D5-8FD2-8F88-B0BFD3FB93F0}"/>
              </a:ext>
            </a:extLst>
          </p:cNvPr>
          <p:cNvSpPr/>
          <p:nvPr/>
        </p:nvSpPr>
        <p:spPr>
          <a:xfrm>
            <a:off x="778524" y="2183503"/>
            <a:ext cx="2588519" cy="369332"/>
          </a:xfrm>
          <a:prstGeom prst="rect">
            <a:avLst/>
          </a:prstGeom>
          <a:solidFill>
            <a:srgbClr val="3EA8CB"/>
          </a:solidFill>
        </p:spPr>
        <p:txBody>
          <a:bodyPr wrap="square">
            <a:spAutoFit/>
          </a:bodyPr>
          <a:lstStyle/>
          <a:p>
            <a:pPr algn="ctr"/>
            <a:r>
              <a:rPr lang="es-CO" sz="1800" b="1" noProof="0">
                <a:solidFill>
                  <a:schemeClr val="bg1"/>
                </a:solidFill>
              </a:rPr>
              <a:t>Objetivo</a:t>
            </a:r>
          </a:p>
        </p:txBody>
      </p:sp>
      <p:sp>
        <p:nvSpPr>
          <p:cNvPr id="13" name="CuadroTexto 11">
            <a:extLst>
              <a:ext uri="{FF2B5EF4-FFF2-40B4-BE49-F238E27FC236}">
                <a16:creationId xmlns:a16="http://schemas.microsoft.com/office/drawing/2014/main" id="{F4A95AA4-3864-E885-C47B-48AB73B0B466}"/>
              </a:ext>
            </a:extLst>
          </p:cNvPr>
          <p:cNvSpPr txBox="1"/>
          <p:nvPr/>
        </p:nvSpPr>
        <p:spPr>
          <a:xfrm>
            <a:off x="3510906" y="1996278"/>
            <a:ext cx="7670022" cy="830997"/>
          </a:xfrm>
          <a:prstGeom prst="rect">
            <a:avLst/>
          </a:prstGeom>
          <a:noFill/>
          <a:ln>
            <a:noFill/>
            <a:prstDash val="sysDash"/>
          </a:ln>
        </p:spPr>
        <p:txBody>
          <a:bodyPr wrap="square" lIns="91440" tIns="45720" rIns="91440" bIns="45720" rtlCol="0" anchor="t">
            <a:spAutoFit/>
          </a:bodyPr>
          <a:lstStyle/>
          <a:p>
            <a:pPr algn="just"/>
            <a:r>
              <a:rPr lang="es-CO" sz="1200" noProof="0">
                <a:latin typeface="Verdana" panose="020B0604030504040204" pitchFamily="34" charset="0"/>
                <a:ea typeface="Verdana" panose="020B0604030504040204" pitchFamily="34" charset="0"/>
                <a:cs typeface="+mn-lt"/>
              </a:rPr>
              <a:t>Evaluar el cumplimiento de los objetivos, metas e indicadores de programas y proyectos en favor de la población beneficiada enmarcados en el proceso, Gestión a la política de agua potable y saneamiento básico, con el fin de determinar que los recursos financieros, técnicos y humanos cumplan con la normativa aplicable. </a:t>
            </a:r>
          </a:p>
        </p:txBody>
      </p:sp>
      <p:sp>
        <p:nvSpPr>
          <p:cNvPr id="16" name="CuadroTexto 15">
            <a:extLst>
              <a:ext uri="{FF2B5EF4-FFF2-40B4-BE49-F238E27FC236}">
                <a16:creationId xmlns:a16="http://schemas.microsoft.com/office/drawing/2014/main" id="{555C307F-179C-9CDA-BCF9-6E2BBD9E7553}"/>
              </a:ext>
            </a:extLst>
          </p:cNvPr>
          <p:cNvSpPr txBox="1">
            <a:spLocks noChangeArrowheads="1"/>
          </p:cNvSpPr>
          <p:nvPr/>
        </p:nvSpPr>
        <p:spPr bwMode="auto">
          <a:xfrm>
            <a:off x="625905" y="894994"/>
            <a:ext cx="11007534" cy="623248"/>
          </a:xfrm>
          <a:prstGeom prst="rect">
            <a:avLst/>
          </a:prstGeom>
          <a:solidFill>
            <a:srgbClr val="3EA8CB"/>
          </a:solidFill>
          <a:ln w="9525">
            <a:noFill/>
            <a:miter lim="800000"/>
            <a:headEnd/>
            <a:tailEnd/>
          </a:ln>
        </p:spPr>
        <p:txBody>
          <a:bodyPr wrap="square" lIns="68580" tIns="34290" rIns="68580" bIns="34290" anchor="t">
            <a:spAutoFit/>
          </a:bodyPr>
          <a:lstStyle/>
          <a:p>
            <a:pPr algn="ctr"/>
            <a:r>
              <a:rPr lang="es-CO" sz="1200" noProof="0">
                <a:solidFill>
                  <a:schemeClr val="bg1"/>
                </a:solidFill>
              </a:rPr>
              <a:t>Nombre del Informe:  P</a:t>
            </a:r>
            <a:r>
              <a:rPr lang="es-CO" sz="1200" b="1" noProof="0">
                <a:solidFill>
                  <a:schemeClr val="bg1"/>
                </a:solidFill>
              </a:rPr>
              <a:t>roceso de Gestión Política de Agua Potable y Saneamiento Básico</a:t>
            </a:r>
            <a:endParaRPr lang="es-CO" sz="1200" b="1" noProof="0">
              <a:solidFill>
                <a:schemeClr val="bg1"/>
              </a:solidFill>
              <a:cs typeface="Helvetica"/>
            </a:endParaRPr>
          </a:p>
          <a:p>
            <a:pPr algn="ctr"/>
            <a:r>
              <a:rPr lang="es-CO" sz="1200" noProof="0">
                <a:solidFill>
                  <a:schemeClr val="bg1"/>
                </a:solidFill>
              </a:rPr>
              <a:t>Inicio:</a:t>
            </a:r>
            <a:r>
              <a:rPr lang="es-CO" sz="1200" noProof="0">
                <a:solidFill>
                  <a:srgbClr val="FFC000"/>
                </a:solidFill>
              </a:rPr>
              <a:t> 26 de mayo de 2025 </a:t>
            </a:r>
            <a:r>
              <a:rPr lang="es-CO" sz="1200" noProof="0">
                <a:solidFill>
                  <a:schemeClr val="accent4"/>
                </a:solidFill>
              </a:rPr>
              <a:t>(Memorando inicial citación de apertura)</a:t>
            </a:r>
            <a:endParaRPr lang="es-CO" sz="1200" noProof="0">
              <a:solidFill>
                <a:schemeClr val="accent4"/>
              </a:solidFill>
              <a:cs typeface="Helvetica"/>
            </a:endParaRPr>
          </a:p>
          <a:p>
            <a:pPr algn="ctr"/>
            <a:r>
              <a:rPr lang="es-CO" sz="1200" noProof="0">
                <a:solidFill>
                  <a:schemeClr val="bg1"/>
                </a:solidFill>
              </a:rPr>
              <a:t>Finaliza:</a:t>
            </a:r>
            <a:r>
              <a:rPr lang="es-CO" sz="1200" noProof="0">
                <a:solidFill>
                  <a:schemeClr val="accent4"/>
                </a:solidFill>
              </a:rPr>
              <a:t> En proceso informe final de auditoría</a:t>
            </a:r>
            <a:endParaRPr lang="es-CO" sz="1200" noProof="0">
              <a:solidFill>
                <a:schemeClr val="accent4"/>
              </a:solidFill>
              <a:cs typeface="Helvetica"/>
            </a:endParaRPr>
          </a:p>
        </p:txBody>
      </p:sp>
      <p:sp>
        <p:nvSpPr>
          <p:cNvPr id="17" name="9 Rectángulo">
            <a:extLst>
              <a:ext uri="{FF2B5EF4-FFF2-40B4-BE49-F238E27FC236}">
                <a16:creationId xmlns:a16="http://schemas.microsoft.com/office/drawing/2014/main" id="{2754450E-0165-9249-6574-5A37664BC7DA}"/>
              </a:ext>
            </a:extLst>
          </p:cNvPr>
          <p:cNvSpPr/>
          <p:nvPr/>
        </p:nvSpPr>
        <p:spPr>
          <a:xfrm>
            <a:off x="4070114" y="3153774"/>
            <a:ext cx="3795485" cy="338554"/>
          </a:xfrm>
          <a:prstGeom prst="rect">
            <a:avLst/>
          </a:prstGeom>
          <a:solidFill>
            <a:srgbClr val="3EA8CB"/>
          </a:solidFill>
        </p:spPr>
        <p:txBody>
          <a:bodyPr wrap="square" lIns="91440" tIns="45720" rIns="91440" bIns="45720" anchor="t">
            <a:spAutoFit/>
          </a:bodyPr>
          <a:lstStyle/>
          <a:p>
            <a:pPr algn="ctr"/>
            <a:r>
              <a:rPr lang="es-CO" sz="1600" b="1" noProof="0">
                <a:solidFill>
                  <a:schemeClr val="bg1"/>
                </a:solidFill>
              </a:rPr>
              <a:t>Resultados</a:t>
            </a:r>
            <a:r>
              <a:rPr lang="es-CO" sz="1600" b="1" dirty="0">
                <a:solidFill>
                  <a:schemeClr val="bg1"/>
                </a:solidFill>
              </a:rPr>
              <a:t> - Preliminar</a:t>
            </a:r>
            <a:endParaRPr lang="es-CO" sz="1600" b="1" noProof="0">
              <a:solidFill>
                <a:schemeClr val="bg1"/>
              </a:solidFill>
            </a:endParaRPr>
          </a:p>
        </p:txBody>
      </p:sp>
      <p:graphicFrame>
        <p:nvGraphicFramePr>
          <p:cNvPr id="8" name="Tabla 7">
            <a:extLst>
              <a:ext uri="{FF2B5EF4-FFF2-40B4-BE49-F238E27FC236}">
                <a16:creationId xmlns:a16="http://schemas.microsoft.com/office/drawing/2014/main" id="{C231F99A-E2BD-E85B-568A-F82E6AB6B8D1}"/>
              </a:ext>
            </a:extLst>
          </p:cNvPr>
          <p:cNvGraphicFramePr>
            <a:graphicFrameLocks noGrp="1"/>
          </p:cNvGraphicFramePr>
          <p:nvPr>
            <p:extLst>
              <p:ext uri="{D42A27DB-BD31-4B8C-83A1-F6EECF244321}">
                <p14:modId xmlns:p14="http://schemas.microsoft.com/office/powerpoint/2010/main" val="1319913989"/>
              </p:ext>
            </p:extLst>
          </p:nvPr>
        </p:nvGraphicFramePr>
        <p:xfrm>
          <a:off x="731438" y="3771084"/>
          <a:ext cx="10549421" cy="2615565"/>
        </p:xfrm>
        <a:graphic>
          <a:graphicData uri="http://schemas.openxmlformats.org/drawingml/2006/table">
            <a:tbl>
              <a:tblPr bandRow="1">
                <a:tableStyleId>{5C22544A-7EE6-4342-B048-85BDC9FD1C3A}</a:tableStyleId>
              </a:tblPr>
              <a:tblGrid>
                <a:gridCol w="10549421">
                  <a:extLst>
                    <a:ext uri="{9D8B030D-6E8A-4147-A177-3AD203B41FA5}">
                      <a16:colId xmlns:a16="http://schemas.microsoft.com/office/drawing/2014/main" val="4029700550"/>
                    </a:ext>
                  </a:extLst>
                </a:gridCol>
              </a:tblGrid>
              <a:tr h="1863586">
                <a:tc>
                  <a:txBody>
                    <a:bodyPr/>
                    <a:lstStyle/>
                    <a:p>
                      <a:pPr marL="171450" lvl="0" indent="-171450" algn="just">
                        <a:buFont typeface="Arial" panose="020B0604020202020204" pitchFamily="34" charset="0"/>
                        <a:buChar char="•"/>
                      </a:pPr>
                      <a:r>
                        <a:rPr lang="es-ES" sz="1200" kern="1200" noProof="0">
                          <a:solidFill>
                            <a:schemeClr val="tx1"/>
                          </a:solidFill>
                          <a:latin typeface="Verdana"/>
                          <a:ea typeface="Verdana"/>
                          <a:cs typeface="+mn-lt"/>
                        </a:rPr>
                        <a:t>La auditoría al proceso de Gestión de la Política de Agua Potable y Saneamiento Básico se identificó </a:t>
                      </a:r>
                      <a:r>
                        <a:rPr lang="es-ES" sz="1200" b="1" kern="1200" noProof="0">
                          <a:solidFill>
                            <a:schemeClr val="tx1"/>
                          </a:solidFill>
                          <a:latin typeface="Verdana"/>
                          <a:ea typeface="Verdana"/>
                          <a:cs typeface="+mn-lt"/>
                        </a:rPr>
                        <a:t>21 hallazgos</a:t>
                      </a:r>
                      <a:r>
                        <a:rPr lang="es-ES" sz="1200" kern="1200" noProof="0">
                          <a:solidFill>
                            <a:schemeClr val="tx1"/>
                          </a:solidFill>
                          <a:latin typeface="Verdana"/>
                          <a:ea typeface="Verdana"/>
                          <a:cs typeface="+mn-lt"/>
                        </a:rPr>
                        <a:t>, en lo relacionado con debilidades en planeación, ejecución y seguimiento de proyectos de inversión, con baja ejecución financiera, inconsistencias de reporte en la Plataforma PIIP y falta de regionalización en la MGA. </a:t>
                      </a:r>
                    </a:p>
                    <a:p>
                      <a:pPr marL="0" lvl="0" indent="0" algn="just">
                        <a:buFont typeface="Arial" panose="020B0604020202020204" pitchFamily="34" charset="0"/>
                        <a:buNone/>
                      </a:pPr>
                      <a:endParaRPr lang="es-ES"/>
                    </a:p>
                    <a:p>
                      <a:pPr marL="171450" lvl="0" indent="-171450" algn="just">
                        <a:buFont typeface="Arial" panose="020B0604020202020204" pitchFamily="34" charset="0"/>
                        <a:buChar char="•"/>
                      </a:pPr>
                      <a:r>
                        <a:rPr lang="es-ES" sz="1200" kern="1200" noProof="0">
                          <a:solidFill>
                            <a:schemeClr val="tx1"/>
                          </a:solidFill>
                          <a:latin typeface="Verdana"/>
                          <a:ea typeface="Verdana"/>
                          <a:cs typeface="+mn-lt"/>
                        </a:rPr>
                        <a:t>Se identificaron riesgos por </a:t>
                      </a:r>
                      <a:r>
                        <a:rPr lang="es-ES" sz="1200" b="1" kern="1200" noProof="0">
                          <a:solidFill>
                            <a:schemeClr val="tx1"/>
                          </a:solidFill>
                          <a:latin typeface="Verdana"/>
                          <a:ea typeface="Verdana"/>
                          <a:cs typeface="+mn-lt"/>
                        </a:rPr>
                        <a:t>incumplimiento contractual, ausencia de soportes en SECOP II y SiGeVAS</a:t>
                      </a:r>
                      <a:r>
                        <a:rPr lang="es-ES" sz="1200" kern="1200" noProof="0">
                          <a:solidFill>
                            <a:schemeClr val="tx1"/>
                          </a:solidFill>
                          <a:latin typeface="Verdana"/>
                          <a:ea typeface="Verdana"/>
                          <a:cs typeface="+mn-lt"/>
                        </a:rPr>
                        <a:t>, garantías no actualizadas y deficiencias en la supervisión de convenios y contratos. </a:t>
                      </a:r>
                    </a:p>
                    <a:p>
                      <a:pPr marL="0" lvl="0" indent="0" algn="just">
                        <a:buFont typeface="Arial" panose="020B0604020202020204" pitchFamily="34" charset="0"/>
                        <a:buNone/>
                      </a:pPr>
                      <a:endParaRPr lang="es-ES" sz="1200" kern="1200" noProof="0">
                        <a:solidFill>
                          <a:schemeClr val="tx1"/>
                        </a:solidFill>
                        <a:latin typeface="Verdana"/>
                        <a:ea typeface="Verdana"/>
                        <a:cs typeface="+mn-lt"/>
                      </a:endParaRPr>
                    </a:p>
                    <a:p>
                      <a:pPr marL="171450" lvl="0" indent="-171450" algn="just">
                        <a:buFont typeface="Arial" panose="020B0604020202020204" pitchFamily="34" charset="0"/>
                        <a:buChar char="•"/>
                      </a:pPr>
                      <a:r>
                        <a:rPr lang="es-ES" sz="1200" kern="1200" noProof="0">
                          <a:solidFill>
                            <a:schemeClr val="tx1"/>
                          </a:solidFill>
                          <a:latin typeface="Verdana"/>
                          <a:ea typeface="Verdana"/>
                          <a:cs typeface="+mn-lt"/>
                        </a:rPr>
                        <a:t>Asimismo, se hallaron debilidades en la </a:t>
                      </a:r>
                      <a:r>
                        <a:rPr lang="es-ES" sz="1200" b="1" kern="1200" noProof="0">
                          <a:solidFill>
                            <a:schemeClr val="tx1"/>
                          </a:solidFill>
                          <a:latin typeface="Verdana"/>
                          <a:ea typeface="Verdana"/>
                          <a:cs typeface="+mn-lt"/>
                        </a:rPr>
                        <a:t>gestión del subsidio comunitario</a:t>
                      </a:r>
                      <a:r>
                        <a:rPr lang="es-ES" sz="1200" kern="1200" noProof="0">
                          <a:solidFill>
                            <a:schemeClr val="tx1"/>
                          </a:solidFill>
                          <a:latin typeface="Verdana"/>
                          <a:ea typeface="Verdana"/>
                          <a:cs typeface="+mn-lt"/>
                        </a:rPr>
                        <a:t>, con validación documental insuficiente, cálculos sin controles y baja focalización en ZOMAC/PDET. </a:t>
                      </a:r>
                    </a:p>
                    <a:p>
                      <a:pPr marL="0" lvl="0" indent="0" algn="just">
                        <a:buFont typeface="Arial" panose="020B0604020202020204" pitchFamily="34" charset="0"/>
                        <a:buNone/>
                      </a:pPr>
                      <a:endParaRPr lang="es-ES"/>
                    </a:p>
                    <a:p>
                      <a:pPr marL="171450" lvl="0" indent="-171450" algn="just">
                        <a:buFont typeface="Arial" panose="020B0604020202020204" pitchFamily="34" charset="0"/>
                        <a:buChar char="•"/>
                      </a:pPr>
                      <a:r>
                        <a:rPr lang="es-ES" sz="1200" b="1" kern="1200" noProof="0">
                          <a:solidFill>
                            <a:schemeClr val="tx1"/>
                          </a:solidFill>
                          <a:latin typeface="Verdana"/>
                          <a:ea typeface="Verdana"/>
                          <a:cs typeface="+mn-lt"/>
                        </a:rPr>
                        <a:t>Planeación,</a:t>
                      </a:r>
                      <a:r>
                        <a:rPr lang="es-ES" sz="1200" kern="1200" noProof="0">
                          <a:solidFill>
                            <a:schemeClr val="tx1"/>
                          </a:solidFill>
                          <a:latin typeface="Verdana"/>
                          <a:ea typeface="Verdana"/>
                          <a:cs typeface="+mn-lt"/>
                        </a:rPr>
                        <a:t> </a:t>
                      </a:r>
                      <a:r>
                        <a:rPr lang="es-ES" sz="1200" b="1" kern="1200" noProof="0">
                          <a:solidFill>
                            <a:schemeClr val="tx1"/>
                          </a:solidFill>
                          <a:latin typeface="Verdana"/>
                          <a:ea typeface="Verdana"/>
                          <a:cs typeface="+mn-lt"/>
                        </a:rPr>
                        <a:t>control documental, seguimiento territorial y armonización de indicadores</a:t>
                      </a:r>
                      <a:r>
                        <a:rPr lang="es-ES" sz="1200" kern="1200" noProof="0">
                          <a:solidFill>
                            <a:schemeClr val="tx1"/>
                          </a:solidFill>
                          <a:latin typeface="Verdana"/>
                          <a:ea typeface="Verdana"/>
                          <a:cs typeface="+mn-lt"/>
                        </a:rPr>
                        <a:t>, junto con la implementación de alertas tempranas y procedimientos estandarizados.</a:t>
                      </a:r>
                      <a:endParaRPr lang="es-ES"/>
                    </a:p>
                    <a:p>
                      <a:pPr marL="171450" lvl="0" indent="-171450" algn="just">
                        <a:buFont typeface="Arial" panose="020B0604020202020204" pitchFamily="34" charset="0"/>
                        <a:buChar char="•"/>
                      </a:pPr>
                      <a:endParaRPr lang="es-ES" sz="1200" kern="1200">
                        <a:solidFill>
                          <a:schemeClr val="tx1"/>
                        </a:solidFill>
                        <a:latin typeface="Verdana" panose="020B0604030504040204" pitchFamily="34" charset="0"/>
                        <a:ea typeface="Verdana" panose="020B0604030504040204" pitchFamily="34" charset="0"/>
                        <a:cs typeface="+mn-lt"/>
                      </a:endParaRPr>
                    </a:p>
                  </a:txBody>
                  <a:tcPr marL="9525" marR="9525" marT="95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395802"/>
                  </a:ext>
                </a:extLst>
              </a:tr>
            </a:tbl>
          </a:graphicData>
        </a:graphic>
      </p:graphicFrame>
    </p:spTree>
    <p:extLst>
      <p:ext uri="{BB962C8B-B14F-4D97-AF65-F5344CB8AC3E}">
        <p14:creationId xmlns:p14="http://schemas.microsoft.com/office/powerpoint/2010/main" val="286931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4F96-9BA4-62E1-80CA-36B3B52C6AF0}"/>
            </a:ext>
          </a:extLst>
        </p:cNvPr>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EB8B5FA6-30A2-C72C-81C6-0C5E828F0912}"/>
              </a:ext>
            </a:extLst>
          </p:cNvPr>
          <p:cNvCxnSpPr>
            <a:cxnSpLocks/>
          </p:cNvCxnSpPr>
          <p:nvPr/>
        </p:nvCxnSpPr>
        <p:spPr>
          <a:xfrm flipH="1">
            <a:off x="107157" y="764692"/>
            <a:ext cx="81786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Marcador de texto 1">
            <a:extLst>
              <a:ext uri="{FF2B5EF4-FFF2-40B4-BE49-F238E27FC236}">
                <a16:creationId xmlns:a16="http://schemas.microsoft.com/office/drawing/2014/main" id="{BFD49493-F50D-414B-DEE1-2A6A16A20ADA}"/>
              </a:ext>
            </a:extLst>
          </p:cNvPr>
          <p:cNvSpPr txBox="1">
            <a:spLocks/>
          </p:cNvSpPr>
          <p:nvPr/>
        </p:nvSpPr>
        <p:spPr>
          <a:xfrm>
            <a:off x="2072784" y="2362868"/>
            <a:ext cx="3714319" cy="30769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Verdana" panose="020B0604030504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2070" indent="-42545"/>
            <a:endParaRPr lang="es-CO" sz="700" b="1" noProof="0">
              <a:solidFill>
                <a:schemeClr val="tx1"/>
              </a:solidFill>
            </a:endParaRPr>
          </a:p>
          <a:p>
            <a:pPr marL="52070" indent="-42545"/>
            <a:endParaRPr lang="es-CO" sz="700" b="1" noProof="0">
              <a:solidFill>
                <a:schemeClr val="tx1"/>
              </a:solidFill>
            </a:endParaRPr>
          </a:p>
          <a:p>
            <a:pPr marL="52070" indent="-42545"/>
            <a:endParaRPr lang="es-CO" sz="700" b="1" noProof="0">
              <a:solidFill>
                <a:schemeClr val="tx1"/>
              </a:solidFill>
            </a:endParaRPr>
          </a:p>
          <a:p>
            <a:pPr marL="52070" indent="-42545"/>
            <a:endParaRPr lang="es-CO" sz="700" noProof="0">
              <a:solidFill>
                <a:schemeClr val="tx1"/>
              </a:solidFill>
            </a:endParaRPr>
          </a:p>
        </p:txBody>
      </p:sp>
      <p:sp>
        <p:nvSpPr>
          <p:cNvPr id="5" name="Rectángulo 4">
            <a:extLst>
              <a:ext uri="{FF2B5EF4-FFF2-40B4-BE49-F238E27FC236}">
                <a16:creationId xmlns:a16="http://schemas.microsoft.com/office/drawing/2014/main" id="{182D54E1-B203-A7F1-B314-75C5EC06F6C4}"/>
              </a:ext>
            </a:extLst>
          </p:cNvPr>
          <p:cNvSpPr/>
          <p:nvPr/>
        </p:nvSpPr>
        <p:spPr>
          <a:xfrm>
            <a:off x="119658" y="128588"/>
            <a:ext cx="166092"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6" name="Rectángulo 5">
            <a:extLst>
              <a:ext uri="{FF2B5EF4-FFF2-40B4-BE49-F238E27FC236}">
                <a16:creationId xmlns:a16="http://schemas.microsoft.com/office/drawing/2014/main" id="{49DFFB1D-DBC3-C74F-1097-B14B2D902A69}"/>
              </a:ext>
            </a:extLst>
          </p:cNvPr>
          <p:cNvSpPr/>
          <p:nvPr/>
        </p:nvSpPr>
        <p:spPr>
          <a:xfrm>
            <a:off x="1" y="128588"/>
            <a:ext cx="107156"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7" name="Rectángulo 6">
            <a:extLst>
              <a:ext uri="{FF2B5EF4-FFF2-40B4-BE49-F238E27FC236}">
                <a16:creationId xmlns:a16="http://schemas.microsoft.com/office/drawing/2014/main" id="{02FBE06F-0F70-B191-9EAB-7C86157F93A0}"/>
              </a:ext>
            </a:extLst>
          </p:cNvPr>
          <p:cNvSpPr/>
          <p:nvPr/>
        </p:nvSpPr>
        <p:spPr>
          <a:xfrm>
            <a:off x="492676" y="227406"/>
            <a:ext cx="4081269" cy="346249"/>
          </a:xfrm>
          <a:prstGeom prst="rect">
            <a:avLst/>
          </a:prstGeom>
        </p:spPr>
        <p:txBody>
          <a:bodyPr wrap="square" lIns="68580" tIns="34290" rIns="68580" bIns="34290" anchor="t">
            <a:spAutoFit/>
          </a:bodyPr>
          <a:lstStyle/>
          <a:p>
            <a:r>
              <a:rPr lang="es-CO" sz="1800" b="1" noProof="0"/>
              <a:t>Auditoría Interna</a:t>
            </a:r>
          </a:p>
        </p:txBody>
      </p:sp>
      <p:sp>
        <p:nvSpPr>
          <p:cNvPr id="12" name="9 Rectángulo">
            <a:extLst>
              <a:ext uri="{FF2B5EF4-FFF2-40B4-BE49-F238E27FC236}">
                <a16:creationId xmlns:a16="http://schemas.microsoft.com/office/drawing/2014/main" id="{648D9D52-DC51-8693-662D-645016481B2C}"/>
              </a:ext>
            </a:extLst>
          </p:cNvPr>
          <p:cNvSpPr/>
          <p:nvPr/>
        </p:nvSpPr>
        <p:spPr>
          <a:xfrm>
            <a:off x="948469" y="2178202"/>
            <a:ext cx="2588519" cy="307777"/>
          </a:xfrm>
          <a:prstGeom prst="rect">
            <a:avLst/>
          </a:prstGeom>
          <a:solidFill>
            <a:schemeClr val="accent4">
              <a:lumMod val="60000"/>
              <a:lumOff val="40000"/>
            </a:schemeClr>
          </a:solidFill>
        </p:spPr>
        <p:txBody>
          <a:bodyPr wrap="square">
            <a:spAutoFit/>
          </a:bodyPr>
          <a:lstStyle/>
          <a:p>
            <a:pPr algn="ctr"/>
            <a:r>
              <a:rPr lang="es-CO" sz="1400" b="1" noProof="0">
                <a:solidFill>
                  <a:schemeClr val="accent5">
                    <a:lumMod val="50000"/>
                  </a:schemeClr>
                </a:solidFill>
              </a:rPr>
              <a:t>Objetivo</a:t>
            </a:r>
          </a:p>
        </p:txBody>
      </p:sp>
      <p:sp>
        <p:nvSpPr>
          <p:cNvPr id="13" name="CuadroTexto 11">
            <a:extLst>
              <a:ext uri="{FF2B5EF4-FFF2-40B4-BE49-F238E27FC236}">
                <a16:creationId xmlns:a16="http://schemas.microsoft.com/office/drawing/2014/main" id="{D5A61793-E243-3AF3-861E-5BE510117913}"/>
              </a:ext>
            </a:extLst>
          </p:cNvPr>
          <p:cNvSpPr txBox="1"/>
          <p:nvPr/>
        </p:nvSpPr>
        <p:spPr>
          <a:xfrm>
            <a:off x="3670816" y="1963435"/>
            <a:ext cx="7651584" cy="646331"/>
          </a:xfrm>
          <a:prstGeom prst="rect">
            <a:avLst/>
          </a:prstGeom>
          <a:noFill/>
          <a:ln>
            <a:noFill/>
            <a:prstDash val="sysDash"/>
          </a:ln>
        </p:spPr>
        <p:txBody>
          <a:bodyPr wrap="square" lIns="91440" tIns="45720" rIns="91440" bIns="45720" rtlCol="0" anchor="t">
            <a:spAutoFit/>
          </a:bodyPr>
          <a:lstStyle/>
          <a:p>
            <a:pPr algn="just"/>
            <a:r>
              <a:rPr lang="es-CO" sz="1200" dirty="0">
                <a:solidFill>
                  <a:srgbClr val="000000"/>
                </a:solidFill>
                <a:latin typeface="Verdana"/>
                <a:ea typeface="Verdana"/>
              </a:rPr>
              <a:t>Evaluar la implementación de la resolución No 20223040040595 de 2022 “por la cual se adopta la metodología para el diseño, implementación y verificación de los planes estratégicos de Seguridad Vial y se dictan otras disposiciones”</a:t>
            </a:r>
          </a:p>
        </p:txBody>
      </p:sp>
      <p:sp>
        <p:nvSpPr>
          <p:cNvPr id="16" name="CuadroTexto 15">
            <a:extLst>
              <a:ext uri="{FF2B5EF4-FFF2-40B4-BE49-F238E27FC236}">
                <a16:creationId xmlns:a16="http://schemas.microsoft.com/office/drawing/2014/main" id="{BA07A5D0-177E-022D-D713-527759DEACB5}"/>
              </a:ext>
            </a:extLst>
          </p:cNvPr>
          <p:cNvSpPr txBox="1">
            <a:spLocks noChangeArrowheads="1"/>
          </p:cNvSpPr>
          <p:nvPr/>
        </p:nvSpPr>
        <p:spPr bwMode="auto">
          <a:xfrm>
            <a:off x="805212" y="943718"/>
            <a:ext cx="10486880" cy="623248"/>
          </a:xfrm>
          <a:prstGeom prst="rect">
            <a:avLst/>
          </a:prstGeom>
          <a:solidFill>
            <a:schemeClr val="accent4">
              <a:lumMod val="60000"/>
              <a:lumOff val="40000"/>
            </a:schemeClr>
          </a:solidFill>
          <a:ln w="9525">
            <a:noFill/>
            <a:miter lim="800000"/>
            <a:headEnd/>
            <a:tailEnd/>
          </a:ln>
        </p:spPr>
        <p:txBody>
          <a:bodyPr wrap="square" lIns="68580" tIns="34290" rIns="68580" bIns="34290" anchor="t">
            <a:spAutoFit/>
          </a:bodyPr>
          <a:lstStyle/>
          <a:p>
            <a:pPr algn="ctr"/>
            <a:r>
              <a:rPr lang="es-CO" sz="1200" noProof="0" dirty="0">
                <a:solidFill>
                  <a:srgbClr val="002060"/>
                </a:solidFill>
                <a:latin typeface="Verdana"/>
                <a:ea typeface="Verdana"/>
              </a:rPr>
              <a:t>Nombre del Informe:  </a:t>
            </a:r>
            <a:r>
              <a:rPr lang="es-CO" sz="1200" b="1" dirty="0">
                <a:solidFill>
                  <a:srgbClr val="002060"/>
                </a:solidFill>
                <a:latin typeface="Verdana"/>
                <a:ea typeface="Verdana"/>
              </a:rPr>
              <a:t>Seguimiento Plan Estratégico de Seguridad Vial</a:t>
            </a:r>
            <a:endParaRPr lang="es-CO" sz="1200" b="1" noProof="0" dirty="0">
              <a:solidFill>
                <a:srgbClr val="002060"/>
              </a:solidFill>
              <a:latin typeface="Verdana"/>
              <a:ea typeface="Verdana"/>
            </a:endParaRPr>
          </a:p>
          <a:p>
            <a:pPr algn="ctr"/>
            <a:r>
              <a:rPr lang="es-CO" sz="1200" noProof="0" dirty="0">
                <a:solidFill>
                  <a:srgbClr val="002060"/>
                </a:solidFill>
                <a:latin typeface="Verdana"/>
                <a:ea typeface="Verdana"/>
              </a:rPr>
              <a:t>Inicio: 16 de agosto de 2025 (memorando inicial)</a:t>
            </a:r>
            <a:endParaRPr lang="es-CO" sz="1200" noProof="0" dirty="0">
              <a:solidFill>
                <a:srgbClr val="002060"/>
              </a:solidFill>
              <a:latin typeface="Verdana"/>
              <a:ea typeface="Verdana"/>
              <a:cs typeface="Helvetica"/>
            </a:endParaRPr>
          </a:p>
          <a:p>
            <a:pPr algn="ctr"/>
            <a:r>
              <a:rPr lang="es-CO" sz="1200" noProof="0" dirty="0">
                <a:solidFill>
                  <a:srgbClr val="002060"/>
                </a:solidFill>
                <a:latin typeface="Verdana"/>
                <a:ea typeface="Verdana"/>
              </a:rPr>
              <a:t>Finalizó: en proceso formalización informe final</a:t>
            </a:r>
          </a:p>
        </p:txBody>
      </p:sp>
      <p:sp>
        <p:nvSpPr>
          <p:cNvPr id="17" name="9 Rectángulo">
            <a:extLst>
              <a:ext uri="{FF2B5EF4-FFF2-40B4-BE49-F238E27FC236}">
                <a16:creationId xmlns:a16="http://schemas.microsoft.com/office/drawing/2014/main" id="{7E42FDA1-9180-2B2A-B200-BF45A8D56BB6}"/>
              </a:ext>
            </a:extLst>
          </p:cNvPr>
          <p:cNvSpPr/>
          <p:nvPr/>
        </p:nvSpPr>
        <p:spPr>
          <a:xfrm>
            <a:off x="3889360" y="3041327"/>
            <a:ext cx="3795485" cy="307777"/>
          </a:xfrm>
          <a:prstGeom prst="rect">
            <a:avLst/>
          </a:prstGeom>
          <a:solidFill>
            <a:schemeClr val="accent4">
              <a:lumMod val="60000"/>
              <a:lumOff val="40000"/>
            </a:schemeClr>
          </a:solidFill>
        </p:spPr>
        <p:txBody>
          <a:bodyPr wrap="square" lIns="91440" tIns="45720" rIns="91440" bIns="45720" anchor="t">
            <a:spAutoFit/>
          </a:bodyPr>
          <a:lstStyle/>
          <a:p>
            <a:pPr algn="ctr"/>
            <a:r>
              <a:rPr lang="es-CO" sz="1400" b="1" noProof="0" dirty="0">
                <a:solidFill>
                  <a:schemeClr val="accent5">
                    <a:lumMod val="50000"/>
                  </a:schemeClr>
                </a:solidFill>
              </a:rPr>
              <a:t>Resultados</a:t>
            </a:r>
            <a:r>
              <a:rPr lang="es-CO" sz="1400" b="1" dirty="0">
                <a:solidFill>
                  <a:schemeClr val="accent5">
                    <a:lumMod val="50000"/>
                  </a:schemeClr>
                </a:solidFill>
              </a:rPr>
              <a:t> - Preliminar</a:t>
            </a:r>
            <a:endParaRPr lang="es-CO" sz="1400" b="1" noProof="0" dirty="0">
              <a:solidFill>
                <a:schemeClr val="accent5">
                  <a:lumMod val="50000"/>
                </a:schemeClr>
              </a:solidFill>
              <a:cs typeface="Helvetica"/>
            </a:endParaRPr>
          </a:p>
        </p:txBody>
      </p:sp>
      <p:sp>
        <p:nvSpPr>
          <p:cNvPr id="18" name="CuadroTexto 11">
            <a:extLst>
              <a:ext uri="{FF2B5EF4-FFF2-40B4-BE49-F238E27FC236}">
                <a16:creationId xmlns:a16="http://schemas.microsoft.com/office/drawing/2014/main" id="{9A144A0E-EA0A-5AC9-FB14-74E15AEB4419}"/>
              </a:ext>
            </a:extLst>
          </p:cNvPr>
          <p:cNvSpPr txBox="1"/>
          <p:nvPr/>
        </p:nvSpPr>
        <p:spPr>
          <a:xfrm>
            <a:off x="745392" y="3626776"/>
            <a:ext cx="10581576" cy="2562240"/>
          </a:xfrm>
          <a:prstGeom prst="rect">
            <a:avLst/>
          </a:prstGeom>
          <a:noFill/>
          <a:ln>
            <a:noFill/>
            <a:prstDash val="sysDash"/>
          </a:ln>
        </p:spPr>
        <p:txBody>
          <a:bodyPr wrap="square" lIns="68580" tIns="34290" rIns="68580" bIns="34290" rtlCol="0" anchor="t">
            <a:spAutoFit/>
          </a:bodyPr>
          <a:lstStyle/>
          <a:p>
            <a:pPr algn="just"/>
            <a:r>
              <a:rPr lang="es-ES" sz="1200" dirty="0">
                <a:latin typeface="Verdana"/>
                <a:ea typeface="Verdana"/>
                <a:cs typeface="Helvetica"/>
              </a:rPr>
              <a:t>El seguimiento generó un total de </a:t>
            </a:r>
            <a:r>
              <a:rPr lang="es-ES" sz="1200" b="1" dirty="0">
                <a:latin typeface="Verdana"/>
                <a:ea typeface="Verdana"/>
                <a:cs typeface="Helvetica"/>
              </a:rPr>
              <a:t>20 Hallazgos </a:t>
            </a:r>
            <a:r>
              <a:rPr lang="es-ES" sz="1200" dirty="0">
                <a:latin typeface="Verdana"/>
                <a:ea typeface="Verdana"/>
                <a:cs typeface="Helvetica"/>
              </a:rPr>
              <a:t>asociados a: </a:t>
            </a:r>
          </a:p>
          <a:p>
            <a:pPr algn="just"/>
            <a:endParaRPr lang="es-ES" sz="1200" dirty="0">
              <a:latin typeface="Verdana" panose="020B0604030504040204" pitchFamily="34" charset="0"/>
              <a:ea typeface="Verdana" panose="020B0604030504040204" pitchFamily="34" charset="0"/>
              <a:cs typeface="Helvetica"/>
            </a:endParaRPr>
          </a:p>
          <a:p>
            <a:pPr marL="171450" indent="-171450" algn="just">
              <a:buFont typeface="Arial" panose="020B0604020202020204" pitchFamily="34" charset="0"/>
              <a:buChar char="•"/>
            </a:pPr>
            <a:r>
              <a:rPr lang="es-ES" sz="1200" dirty="0">
                <a:latin typeface="Verdana"/>
                <a:ea typeface="Verdana"/>
                <a:cs typeface="Helvetica"/>
              </a:rPr>
              <a:t>Debilidades en la i</a:t>
            </a:r>
            <a:r>
              <a:rPr lang="es-ES" sz="1200" b="1" dirty="0">
                <a:latin typeface="Verdana"/>
                <a:ea typeface="Verdana"/>
                <a:cs typeface="Helvetica"/>
              </a:rPr>
              <a:t>mplementación del Plan Estratégico de Seguridad Vial (PESV</a:t>
            </a:r>
            <a:r>
              <a:rPr lang="es-ES" sz="1200" dirty="0">
                <a:latin typeface="Verdana"/>
                <a:ea typeface="Verdana"/>
                <a:cs typeface="Helvetica"/>
              </a:rPr>
              <a:t>) con respecto a la designación del líder de la política, diagnóstico, herramienta para evaluar riesgos, programas, plan anual (objetivos, metas, indicadores), plan de preparación y respuesta ante emergencias . </a:t>
            </a:r>
          </a:p>
          <a:p>
            <a:pPr algn="just"/>
            <a:endParaRPr lang="es-ES" dirty="0"/>
          </a:p>
          <a:p>
            <a:pPr marL="171450" indent="-171450" algn="just">
              <a:buFont typeface="Arial" panose="020B0604020202020204" pitchFamily="34" charset="0"/>
              <a:buChar char="•"/>
            </a:pPr>
            <a:r>
              <a:rPr lang="es-ES" sz="1200" b="1" dirty="0">
                <a:latin typeface="Verdana"/>
                <a:ea typeface="Verdana"/>
                <a:cs typeface="Helvetica"/>
              </a:rPr>
              <a:t>Debilidades en la conservación de registros </a:t>
            </a:r>
            <a:r>
              <a:rPr lang="es-ES" sz="1200" dirty="0">
                <a:latin typeface="Verdana"/>
                <a:ea typeface="Verdana"/>
                <a:cs typeface="Helvetica"/>
              </a:rPr>
              <a:t>que acrediten la puesta en marcha de los mecanismos de comunicación y participación definidos, atribuible a la falta de controles operativos y de seguimiento sobre la ejecución de las actividades programadas. </a:t>
            </a:r>
          </a:p>
          <a:p>
            <a:pPr marL="171450" indent="-171450" algn="just">
              <a:buFont typeface="Arial" panose="020B0604020202020204" pitchFamily="34" charset="0"/>
              <a:buChar char="•"/>
            </a:pPr>
            <a:endParaRPr lang="es-ES" sz="1200" dirty="0">
              <a:latin typeface="Verdana"/>
              <a:ea typeface="Verdana"/>
              <a:cs typeface="Helvetica"/>
            </a:endParaRPr>
          </a:p>
          <a:p>
            <a:pPr marL="171450" indent="-171450" algn="just">
              <a:buFont typeface="Arial" panose="020B0604020202020204" pitchFamily="34" charset="0"/>
              <a:buChar char="•"/>
            </a:pPr>
            <a:r>
              <a:rPr lang="es-ES" sz="1200" dirty="0">
                <a:latin typeface="Verdana"/>
                <a:ea typeface="Verdana"/>
                <a:cs typeface="Helvetica"/>
              </a:rPr>
              <a:t>Debilidades en la </a:t>
            </a:r>
            <a:r>
              <a:rPr lang="es-ES" sz="1200" b="1" dirty="0">
                <a:latin typeface="Verdana"/>
                <a:ea typeface="Verdana"/>
                <a:cs typeface="Helvetica"/>
              </a:rPr>
              <a:t>articulación del sistema de gestión documental</a:t>
            </a:r>
            <a:r>
              <a:rPr lang="es-ES" sz="1200" dirty="0">
                <a:latin typeface="Verdana"/>
                <a:ea typeface="Verdana"/>
                <a:cs typeface="Helvetica"/>
              </a:rPr>
              <a:t> del MVCT y la documentación generada por la implementación del PESV </a:t>
            </a:r>
          </a:p>
          <a:p>
            <a:pPr algn="just"/>
            <a:r>
              <a:rPr lang="es-ES" sz="1200" dirty="0">
                <a:latin typeface="Verdana"/>
                <a:ea typeface="Verdana"/>
                <a:cs typeface="Helvetica"/>
              </a:rPr>
              <a:t> </a:t>
            </a:r>
            <a:endParaRPr lang="es-CO" sz="1200" dirty="0">
              <a:latin typeface="Verdana" panose="020B0604030504040204" pitchFamily="34" charset="0"/>
              <a:ea typeface="Verdana" panose="020B0604030504040204" pitchFamily="34" charset="0"/>
              <a:cs typeface="Helvetica"/>
            </a:endParaRPr>
          </a:p>
        </p:txBody>
      </p:sp>
    </p:spTree>
    <p:extLst>
      <p:ext uri="{BB962C8B-B14F-4D97-AF65-F5344CB8AC3E}">
        <p14:creationId xmlns:p14="http://schemas.microsoft.com/office/powerpoint/2010/main" val="253870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0A724-364E-1838-BD3E-F92D57773E89}"/>
            </a:ext>
          </a:extLst>
        </p:cNvPr>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6075EFE3-6714-8272-E8CA-35C3BD62746B}"/>
              </a:ext>
            </a:extLst>
          </p:cNvPr>
          <p:cNvCxnSpPr>
            <a:cxnSpLocks/>
          </p:cNvCxnSpPr>
          <p:nvPr/>
        </p:nvCxnSpPr>
        <p:spPr>
          <a:xfrm flipH="1">
            <a:off x="107157" y="764692"/>
            <a:ext cx="81786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Marcador de texto 1">
            <a:extLst>
              <a:ext uri="{FF2B5EF4-FFF2-40B4-BE49-F238E27FC236}">
                <a16:creationId xmlns:a16="http://schemas.microsoft.com/office/drawing/2014/main" id="{712F7C4D-3009-FB8D-7BDF-9510D798D737}"/>
              </a:ext>
            </a:extLst>
          </p:cNvPr>
          <p:cNvSpPr txBox="1">
            <a:spLocks/>
          </p:cNvSpPr>
          <p:nvPr/>
        </p:nvSpPr>
        <p:spPr>
          <a:xfrm>
            <a:off x="2072784" y="2362868"/>
            <a:ext cx="3714319" cy="30769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Verdana" panose="020B0604030504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2070" indent="-42545"/>
            <a:endParaRPr lang="es-CO" sz="700" b="1" noProof="0">
              <a:solidFill>
                <a:schemeClr val="tx1"/>
              </a:solidFill>
            </a:endParaRPr>
          </a:p>
          <a:p>
            <a:pPr marL="52070" indent="-42545"/>
            <a:endParaRPr lang="es-CO" sz="700" b="1" noProof="0">
              <a:solidFill>
                <a:schemeClr val="tx1"/>
              </a:solidFill>
            </a:endParaRPr>
          </a:p>
          <a:p>
            <a:pPr marL="52070" indent="-42545"/>
            <a:endParaRPr lang="es-CO" sz="700" b="1" noProof="0">
              <a:solidFill>
                <a:schemeClr val="tx1"/>
              </a:solidFill>
            </a:endParaRPr>
          </a:p>
          <a:p>
            <a:pPr marL="52070" indent="-42545"/>
            <a:endParaRPr lang="es-CO" sz="700" noProof="0">
              <a:solidFill>
                <a:schemeClr val="tx1"/>
              </a:solidFill>
            </a:endParaRPr>
          </a:p>
        </p:txBody>
      </p:sp>
      <p:sp>
        <p:nvSpPr>
          <p:cNvPr id="5" name="Rectángulo 4">
            <a:extLst>
              <a:ext uri="{FF2B5EF4-FFF2-40B4-BE49-F238E27FC236}">
                <a16:creationId xmlns:a16="http://schemas.microsoft.com/office/drawing/2014/main" id="{050AE08F-3073-B220-2D25-F0C09EBA285D}"/>
              </a:ext>
            </a:extLst>
          </p:cNvPr>
          <p:cNvSpPr/>
          <p:nvPr/>
        </p:nvSpPr>
        <p:spPr>
          <a:xfrm>
            <a:off x="119658" y="128588"/>
            <a:ext cx="166092"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6" name="Rectángulo 5">
            <a:extLst>
              <a:ext uri="{FF2B5EF4-FFF2-40B4-BE49-F238E27FC236}">
                <a16:creationId xmlns:a16="http://schemas.microsoft.com/office/drawing/2014/main" id="{71C5651C-34D7-A123-AEDB-DD0666426ABE}"/>
              </a:ext>
            </a:extLst>
          </p:cNvPr>
          <p:cNvSpPr/>
          <p:nvPr/>
        </p:nvSpPr>
        <p:spPr>
          <a:xfrm>
            <a:off x="1" y="128588"/>
            <a:ext cx="107156"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noProof="0">
              <a:solidFill>
                <a:schemeClr val="tx1"/>
              </a:solidFill>
            </a:endParaRPr>
          </a:p>
        </p:txBody>
      </p:sp>
      <p:sp>
        <p:nvSpPr>
          <p:cNvPr id="7" name="Rectángulo 6">
            <a:extLst>
              <a:ext uri="{FF2B5EF4-FFF2-40B4-BE49-F238E27FC236}">
                <a16:creationId xmlns:a16="http://schemas.microsoft.com/office/drawing/2014/main" id="{7230471A-FCE1-A2FD-B39A-289975C30BC6}"/>
              </a:ext>
            </a:extLst>
          </p:cNvPr>
          <p:cNvSpPr/>
          <p:nvPr/>
        </p:nvSpPr>
        <p:spPr>
          <a:xfrm>
            <a:off x="492676" y="227406"/>
            <a:ext cx="4081269" cy="346249"/>
          </a:xfrm>
          <a:prstGeom prst="rect">
            <a:avLst/>
          </a:prstGeom>
        </p:spPr>
        <p:txBody>
          <a:bodyPr wrap="square" lIns="68580" tIns="34290" rIns="68580" bIns="34290" anchor="t">
            <a:spAutoFit/>
          </a:bodyPr>
          <a:lstStyle/>
          <a:p>
            <a:r>
              <a:rPr lang="es-CO" sz="1800" b="1" noProof="0"/>
              <a:t>Auditoría Interna</a:t>
            </a:r>
          </a:p>
        </p:txBody>
      </p:sp>
      <p:sp>
        <p:nvSpPr>
          <p:cNvPr id="12" name="9 Rectángulo">
            <a:extLst>
              <a:ext uri="{FF2B5EF4-FFF2-40B4-BE49-F238E27FC236}">
                <a16:creationId xmlns:a16="http://schemas.microsoft.com/office/drawing/2014/main" id="{B0F6DDFA-D88F-4A0C-A307-4CB88A68BA9F}"/>
              </a:ext>
            </a:extLst>
          </p:cNvPr>
          <p:cNvSpPr/>
          <p:nvPr/>
        </p:nvSpPr>
        <p:spPr>
          <a:xfrm>
            <a:off x="778524" y="2183503"/>
            <a:ext cx="2588519" cy="369332"/>
          </a:xfrm>
          <a:prstGeom prst="rect">
            <a:avLst/>
          </a:prstGeom>
          <a:solidFill>
            <a:srgbClr val="3EA8CB"/>
          </a:solidFill>
        </p:spPr>
        <p:txBody>
          <a:bodyPr wrap="square">
            <a:spAutoFit/>
          </a:bodyPr>
          <a:lstStyle/>
          <a:p>
            <a:pPr algn="ctr"/>
            <a:r>
              <a:rPr lang="es-CO" sz="1800" b="1" noProof="0">
                <a:solidFill>
                  <a:schemeClr val="bg1"/>
                </a:solidFill>
              </a:rPr>
              <a:t>Objetivo</a:t>
            </a:r>
          </a:p>
        </p:txBody>
      </p:sp>
      <p:sp>
        <p:nvSpPr>
          <p:cNvPr id="13" name="CuadroTexto 11">
            <a:extLst>
              <a:ext uri="{FF2B5EF4-FFF2-40B4-BE49-F238E27FC236}">
                <a16:creationId xmlns:a16="http://schemas.microsoft.com/office/drawing/2014/main" id="{DD91AB7E-A2E4-14EA-DC39-0AF7651CD16B}"/>
              </a:ext>
            </a:extLst>
          </p:cNvPr>
          <p:cNvSpPr txBox="1"/>
          <p:nvPr/>
        </p:nvSpPr>
        <p:spPr>
          <a:xfrm>
            <a:off x="3610837" y="2077059"/>
            <a:ext cx="7670022" cy="646331"/>
          </a:xfrm>
          <a:prstGeom prst="rect">
            <a:avLst/>
          </a:prstGeom>
          <a:noFill/>
          <a:ln>
            <a:noFill/>
            <a:prstDash val="sysDash"/>
          </a:ln>
        </p:spPr>
        <p:txBody>
          <a:bodyPr wrap="square" lIns="91440" tIns="45720" rIns="91440" bIns="45720" rtlCol="0" anchor="t">
            <a:spAutoFit/>
          </a:bodyPr>
          <a:lstStyle/>
          <a:p>
            <a:pPr algn="just"/>
            <a:r>
              <a:rPr lang="es-ES" sz="1200" b="0" i="0" dirty="0">
                <a:solidFill>
                  <a:srgbClr val="000000"/>
                </a:solidFill>
                <a:effectLst/>
                <a:latin typeface="Verdana" panose="020B0604030504040204" pitchFamily="34" charset="0"/>
              </a:rPr>
              <a:t>Evaluar el estado de implementación del Sistema de Gestión de Seguridad y Salud en el trabajo "SG-SST" y la Carrera Administrativa y Acceso al Empleo Público en el Ministerio de Vivienda, Ciudad y Territorio, en concordancia con la normatividad aplicable. </a:t>
            </a:r>
            <a:endParaRPr lang="es-CO" sz="1200" noProof="0" dirty="0">
              <a:latin typeface="Verdana" panose="020B0604030504040204" pitchFamily="34" charset="0"/>
              <a:ea typeface="Verdana" panose="020B0604030504040204" pitchFamily="34" charset="0"/>
              <a:cs typeface="+mn-lt"/>
            </a:endParaRPr>
          </a:p>
        </p:txBody>
      </p:sp>
      <p:sp>
        <p:nvSpPr>
          <p:cNvPr id="16" name="CuadroTexto 15">
            <a:extLst>
              <a:ext uri="{FF2B5EF4-FFF2-40B4-BE49-F238E27FC236}">
                <a16:creationId xmlns:a16="http://schemas.microsoft.com/office/drawing/2014/main" id="{9F21E531-80CF-13EF-57D8-32180BA3C61D}"/>
              </a:ext>
            </a:extLst>
          </p:cNvPr>
          <p:cNvSpPr txBox="1">
            <a:spLocks noChangeArrowheads="1"/>
          </p:cNvSpPr>
          <p:nvPr/>
        </p:nvSpPr>
        <p:spPr bwMode="auto">
          <a:xfrm>
            <a:off x="625905" y="894994"/>
            <a:ext cx="11007534" cy="623248"/>
          </a:xfrm>
          <a:prstGeom prst="rect">
            <a:avLst/>
          </a:prstGeom>
          <a:solidFill>
            <a:srgbClr val="3EA8CB"/>
          </a:solidFill>
          <a:ln w="9525">
            <a:noFill/>
            <a:miter lim="800000"/>
            <a:headEnd/>
            <a:tailEnd/>
          </a:ln>
        </p:spPr>
        <p:txBody>
          <a:bodyPr wrap="square" lIns="68580" tIns="34290" rIns="68580" bIns="34290" anchor="t">
            <a:spAutoFit/>
          </a:bodyPr>
          <a:lstStyle/>
          <a:p>
            <a:pPr algn="ctr"/>
            <a:r>
              <a:rPr lang="es-CO" sz="1200" noProof="0" dirty="0">
                <a:solidFill>
                  <a:schemeClr val="bg1"/>
                </a:solidFill>
              </a:rPr>
              <a:t>Nombre del Informe:  Evaluación al estado de implementación del SG-SST, Carrera Administrativa y Acceso a empleo público </a:t>
            </a:r>
            <a:endParaRPr lang="es-CO" sz="1200" b="1" noProof="0" dirty="0">
              <a:solidFill>
                <a:schemeClr val="bg1"/>
              </a:solidFill>
              <a:cs typeface="Helvetica"/>
            </a:endParaRPr>
          </a:p>
          <a:p>
            <a:pPr algn="ctr"/>
            <a:r>
              <a:rPr lang="es-CO" sz="1200" noProof="0" dirty="0">
                <a:solidFill>
                  <a:schemeClr val="bg1"/>
                </a:solidFill>
              </a:rPr>
              <a:t>Inicio:</a:t>
            </a:r>
            <a:r>
              <a:rPr lang="es-CO" sz="1200" noProof="0" dirty="0">
                <a:solidFill>
                  <a:srgbClr val="FFC000"/>
                </a:solidFill>
              </a:rPr>
              <a:t> 25 de septiembre de 2025 </a:t>
            </a:r>
            <a:r>
              <a:rPr lang="es-CO" sz="1200" noProof="0" dirty="0">
                <a:solidFill>
                  <a:schemeClr val="accent4"/>
                </a:solidFill>
              </a:rPr>
              <a:t>(Memorando inicial citación de apertura)</a:t>
            </a:r>
            <a:endParaRPr lang="es-CO" sz="1200" noProof="0" dirty="0">
              <a:solidFill>
                <a:schemeClr val="accent4"/>
              </a:solidFill>
              <a:cs typeface="Helvetica"/>
            </a:endParaRPr>
          </a:p>
          <a:p>
            <a:pPr algn="ctr"/>
            <a:r>
              <a:rPr lang="es-CO" sz="1200" noProof="0" dirty="0">
                <a:solidFill>
                  <a:schemeClr val="bg1"/>
                </a:solidFill>
              </a:rPr>
              <a:t>Finaliza:</a:t>
            </a:r>
            <a:r>
              <a:rPr lang="es-CO" sz="1200" noProof="0" dirty="0">
                <a:solidFill>
                  <a:schemeClr val="accent4"/>
                </a:solidFill>
              </a:rPr>
              <a:t> Informe final publicado el 19 de diciembre de 2025</a:t>
            </a:r>
            <a:endParaRPr lang="es-CO" sz="1200" noProof="0" dirty="0">
              <a:solidFill>
                <a:schemeClr val="accent4"/>
              </a:solidFill>
              <a:cs typeface="Helvetica"/>
            </a:endParaRPr>
          </a:p>
        </p:txBody>
      </p:sp>
      <p:sp>
        <p:nvSpPr>
          <p:cNvPr id="17" name="9 Rectángulo">
            <a:extLst>
              <a:ext uri="{FF2B5EF4-FFF2-40B4-BE49-F238E27FC236}">
                <a16:creationId xmlns:a16="http://schemas.microsoft.com/office/drawing/2014/main" id="{FD4BB033-B40F-9EC9-A3B6-C35265F891A8}"/>
              </a:ext>
            </a:extLst>
          </p:cNvPr>
          <p:cNvSpPr/>
          <p:nvPr/>
        </p:nvSpPr>
        <p:spPr>
          <a:xfrm>
            <a:off x="4070114" y="3153774"/>
            <a:ext cx="3795485" cy="338554"/>
          </a:xfrm>
          <a:prstGeom prst="rect">
            <a:avLst/>
          </a:prstGeom>
          <a:solidFill>
            <a:srgbClr val="3EA8CB"/>
          </a:solidFill>
        </p:spPr>
        <p:txBody>
          <a:bodyPr wrap="square">
            <a:spAutoFit/>
          </a:bodyPr>
          <a:lstStyle/>
          <a:p>
            <a:pPr algn="ctr"/>
            <a:r>
              <a:rPr lang="es-CO" sz="1600" b="1" noProof="0">
                <a:solidFill>
                  <a:schemeClr val="bg1"/>
                </a:solidFill>
              </a:rPr>
              <a:t>Resultados</a:t>
            </a:r>
          </a:p>
        </p:txBody>
      </p:sp>
      <p:graphicFrame>
        <p:nvGraphicFramePr>
          <p:cNvPr id="8" name="Tabla 7">
            <a:extLst>
              <a:ext uri="{FF2B5EF4-FFF2-40B4-BE49-F238E27FC236}">
                <a16:creationId xmlns:a16="http://schemas.microsoft.com/office/drawing/2014/main" id="{CEF9AFE3-BA83-3D55-EE76-5B3CC61C9C19}"/>
              </a:ext>
            </a:extLst>
          </p:cNvPr>
          <p:cNvGraphicFramePr>
            <a:graphicFrameLocks noGrp="1"/>
          </p:cNvGraphicFramePr>
          <p:nvPr>
            <p:extLst>
              <p:ext uri="{D42A27DB-BD31-4B8C-83A1-F6EECF244321}">
                <p14:modId xmlns:p14="http://schemas.microsoft.com/office/powerpoint/2010/main" val="1927965057"/>
              </p:ext>
            </p:extLst>
          </p:nvPr>
        </p:nvGraphicFramePr>
        <p:xfrm>
          <a:off x="693145" y="3571961"/>
          <a:ext cx="10549421" cy="2889885"/>
        </p:xfrm>
        <a:graphic>
          <a:graphicData uri="http://schemas.openxmlformats.org/drawingml/2006/table">
            <a:tbl>
              <a:tblPr bandRow="1">
                <a:tableStyleId>{5C22544A-7EE6-4342-B048-85BDC9FD1C3A}</a:tableStyleId>
              </a:tblPr>
              <a:tblGrid>
                <a:gridCol w="10549421">
                  <a:extLst>
                    <a:ext uri="{9D8B030D-6E8A-4147-A177-3AD203B41FA5}">
                      <a16:colId xmlns:a16="http://schemas.microsoft.com/office/drawing/2014/main" val="4029700550"/>
                    </a:ext>
                  </a:extLst>
                </a:gridCol>
              </a:tblGrid>
              <a:tr h="1863586">
                <a:tc>
                  <a:txBody>
                    <a:bodyPr/>
                    <a:lstStyle/>
                    <a:p>
                      <a:pPr marL="171450" lvl="0" indent="-171450" algn="just">
                        <a:buFont typeface="Arial" panose="020B0604020202020204" pitchFamily="34" charset="0"/>
                        <a:buChar char="•"/>
                      </a:pPr>
                      <a:endParaRPr lang="es-ES" sz="1200" kern="1200" noProof="0" dirty="0">
                        <a:solidFill>
                          <a:schemeClr val="tx1"/>
                        </a:solidFill>
                        <a:latin typeface="Verdana"/>
                        <a:ea typeface="Verdana"/>
                        <a:cs typeface="+mn-lt"/>
                      </a:endParaRPr>
                    </a:p>
                    <a:p>
                      <a:pPr marL="0" lvl="0" indent="0" algn="just">
                        <a:buFont typeface="Arial" panose="020B0604020202020204" pitchFamily="34" charset="0"/>
                        <a:buNone/>
                      </a:pPr>
                      <a:r>
                        <a:rPr lang="es-ES" sz="1200" kern="1200" noProof="0" dirty="0">
                          <a:solidFill>
                            <a:schemeClr val="tx1"/>
                          </a:solidFill>
                          <a:latin typeface="Verdana"/>
                          <a:ea typeface="Verdana"/>
                          <a:cs typeface="+mn-lt"/>
                        </a:rPr>
                        <a:t>En términos generales se identificó que </a:t>
                      </a:r>
                      <a:r>
                        <a:rPr lang="es-ES" sz="1200" b="0" i="0" dirty="0">
                          <a:solidFill>
                            <a:srgbClr val="000000"/>
                          </a:solidFill>
                          <a:effectLst/>
                          <a:latin typeface="Verdana"/>
                        </a:rPr>
                        <a:t>el SG-SST del MVCT cuenta con una estructura funcional implementada, con avances significativos en la planeación y ejecución de actividades con cumplimiento superior de requisitos legales, así como se evidenció que la cartera Ministerial ha avanzado significativamente en la adopción de los lineamientos establecidos en el Ley 909 de 2004.</a:t>
                      </a:r>
                    </a:p>
                    <a:p>
                      <a:pPr marL="0" lvl="0" indent="0" algn="just">
                        <a:buFont typeface="Arial" panose="020B0604020202020204" pitchFamily="34" charset="0"/>
                        <a:buNone/>
                      </a:pPr>
                      <a:endParaRPr lang="es-ES" sz="1200" kern="1200" noProof="0" dirty="0">
                        <a:solidFill>
                          <a:schemeClr val="tx1"/>
                        </a:solidFill>
                        <a:latin typeface="Verdana"/>
                        <a:ea typeface="Verdana"/>
                        <a:cs typeface="+mn-lt"/>
                      </a:endParaRPr>
                    </a:p>
                    <a:p>
                      <a:pPr marL="0" lvl="0" indent="0" algn="just">
                        <a:buFont typeface="Arial" panose="020B0604020202020204" pitchFamily="34" charset="0"/>
                        <a:buNone/>
                      </a:pPr>
                      <a:r>
                        <a:rPr lang="es-ES" sz="1200" kern="1200" noProof="0" dirty="0">
                          <a:solidFill>
                            <a:schemeClr val="tx1"/>
                          </a:solidFill>
                          <a:latin typeface="Verdana"/>
                          <a:ea typeface="Verdana"/>
                          <a:cs typeface="+mn-lt"/>
                        </a:rPr>
                        <a:t>La auditoría identificó en total </a:t>
                      </a:r>
                      <a:r>
                        <a:rPr lang="es-ES" sz="1200" b="1" kern="1200" noProof="0" dirty="0">
                          <a:solidFill>
                            <a:schemeClr val="tx1"/>
                          </a:solidFill>
                          <a:latin typeface="Verdana"/>
                          <a:ea typeface="Verdana"/>
                          <a:cs typeface="+mn-lt"/>
                        </a:rPr>
                        <a:t>05 hallazgos</a:t>
                      </a:r>
                      <a:r>
                        <a:rPr lang="es-ES" sz="1200" kern="1200" noProof="0" dirty="0">
                          <a:solidFill>
                            <a:schemeClr val="tx1"/>
                          </a:solidFill>
                          <a:latin typeface="Verdana"/>
                          <a:ea typeface="Verdana"/>
                          <a:cs typeface="+mn-lt"/>
                        </a:rPr>
                        <a:t>, asociados a:</a:t>
                      </a:r>
                      <a:endParaRPr lang="es-ES"/>
                    </a:p>
                    <a:p>
                      <a:pPr marL="0" lvl="0" indent="0" algn="just">
                        <a:buFont typeface="Arial" panose="020B0604020202020204" pitchFamily="34" charset="0"/>
                        <a:buNone/>
                      </a:pPr>
                      <a:endParaRPr lang="es-ES" dirty="0"/>
                    </a:p>
                    <a:p>
                      <a:pPr marL="171450" lvl="0" indent="-171450" algn="just">
                        <a:buFont typeface="Arial" panose="020B0604020202020204" pitchFamily="34" charset="0"/>
                        <a:buChar char="•"/>
                      </a:pPr>
                      <a:r>
                        <a:rPr lang="es-ES" sz="1200" b="0" i="0" dirty="0">
                          <a:solidFill>
                            <a:srgbClr val="000000"/>
                          </a:solidFill>
                          <a:effectLst/>
                          <a:latin typeface="Verdana"/>
                        </a:rPr>
                        <a:t>Debilidades en el </a:t>
                      </a:r>
                      <a:r>
                        <a:rPr lang="es-ES" sz="1200" b="1" i="0" dirty="0">
                          <a:solidFill>
                            <a:srgbClr val="000000"/>
                          </a:solidFill>
                          <a:effectLst/>
                          <a:latin typeface="Verdana"/>
                        </a:rPr>
                        <a:t>control documental y trazabilidad de registros</a:t>
                      </a:r>
                      <a:r>
                        <a:rPr lang="es-ES" sz="1200" b="0" i="0" dirty="0">
                          <a:solidFill>
                            <a:srgbClr val="000000"/>
                          </a:solidFill>
                          <a:effectLst/>
                          <a:latin typeface="Verdana"/>
                        </a:rPr>
                        <a:t> que den evidencia de la ejecución de actividades propias del SG-SST, en especial plan de capacitación, funcionamiento Copasst y Comité de convivencia, batería de indicadores (ATEL y estructura, proceso y resultado).</a:t>
                      </a:r>
                      <a:endParaRPr lang="es-CO"/>
                    </a:p>
                    <a:p>
                      <a:pPr marL="171450" lvl="0" indent="-171450" algn="just">
                        <a:buFont typeface="Arial" panose="020B0604020202020204" pitchFamily="34" charset="0"/>
                        <a:buChar char="•"/>
                      </a:pPr>
                      <a:r>
                        <a:rPr lang="es-ES" sz="1200" b="0" i="0" kern="1200" noProof="0" dirty="0">
                          <a:solidFill>
                            <a:srgbClr val="000000"/>
                          </a:solidFill>
                          <a:effectLst/>
                          <a:latin typeface="Verdana"/>
                          <a:ea typeface="Verdana"/>
                          <a:cs typeface="+mn-lt"/>
                        </a:rPr>
                        <a:t>Debilidades en la </a:t>
                      </a:r>
                      <a:r>
                        <a:rPr lang="es-ES" sz="1200" b="1" i="0" kern="1200" noProof="0" dirty="0">
                          <a:solidFill>
                            <a:srgbClr val="000000"/>
                          </a:solidFill>
                          <a:effectLst/>
                          <a:latin typeface="Verdana"/>
                          <a:ea typeface="Verdana"/>
                          <a:cs typeface="+mn-lt"/>
                        </a:rPr>
                        <a:t>articulación con el sistema integrado de gestión institucional </a:t>
                      </a:r>
                      <a:r>
                        <a:rPr lang="es-ES" sz="1200" b="0" i="0" kern="1200" noProof="0" dirty="0">
                          <a:solidFill>
                            <a:srgbClr val="000000"/>
                          </a:solidFill>
                          <a:effectLst/>
                          <a:latin typeface="Verdana"/>
                          <a:ea typeface="Verdana"/>
                          <a:cs typeface="+mn-lt"/>
                        </a:rPr>
                        <a:t>en cuanto al uso de formatos y documentos controlados</a:t>
                      </a:r>
                      <a:endParaRPr lang="es-ES" sz="1200" kern="1200" noProof="0" dirty="0">
                        <a:solidFill>
                          <a:schemeClr val="tx1"/>
                        </a:solidFill>
                        <a:latin typeface="Verdana"/>
                        <a:ea typeface="Verdana"/>
                        <a:cs typeface="+mn-lt"/>
                      </a:endParaRPr>
                    </a:p>
                    <a:p>
                      <a:pPr marL="171450" lvl="0" indent="-171450" algn="just">
                        <a:buFont typeface="Arial" panose="020B0604020202020204" pitchFamily="34" charset="0"/>
                        <a:buChar char="•"/>
                      </a:pPr>
                      <a:r>
                        <a:rPr lang="es-ES" sz="1200" kern="1200" noProof="0" dirty="0">
                          <a:solidFill>
                            <a:schemeClr val="tx1"/>
                          </a:solidFill>
                          <a:latin typeface="Verdana"/>
                          <a:ea typeface="Verdana"/>
                          <a:cs typeface="+mn-lt"/>
                        </a:rPr>
                        <a:t>Debilidades en el sis</a:t>
                      </a:r>
                      <a:r>
                        <a:rPr lang="es-ES" sz="1200" b="1" kern="1200" noProof="0" dirty="0">
                          <a:solidFill>
                            <a:schemeClr val="tx1"/>
                          </a:solidFill>
                          <a:latin typeface="Verdana"/>
                          <a:ea typeface="Verdana"/>
                          <a:cs typeface="+mn-lt"/>
                        </a:rPr>
                        <a:t>tema de seguimiento al desarrollo del ciclo de vida de la vacante</a:t>
                      </a:r>
                      <a:endParaRPr lang="es-CO"/>
                    </a:p>
                    <a:p>
                      <a:pPr marL="171450" lvl="0" indent="-171450" algn="just">
                        <a:buFont typeface="Arial" panose="020B0604020202020204" pitchFamily="34" charset="0"/>
                        <a:buChar char="•"/>
                      </a:pPr>
                      <a:r>
                        <a:rPr lang="es-ES" sz="1200" b="0" i="0" dirty="0">
                          <a:solidFill>
                            <a:srgbClr val="000000"/>
                          </a:solidFill>
                          <a:effectLst/>
                          <a:latin typeface="Verdana"/>
                        </a:rPr>
                        <a:t>I</a:t>
                      </a:r>
                      <a:r>
                        <a:rPr lang="es-ES" sz="1200" b="1" i="0" dirty="0">
                          <a:solidFill>
                            <a:srgbClr val="000000"/>
                          </a:solidFill>
                          <a:effectLst/>
                          <a:latin typeface="Verdana"/>
                        </a:rPr>
                        <a:t>nconsistencias entre la información que se consignan en las bases de personal</a:t>
                      </a:r>
                      <a:r>
                        <a:rPr lang="es-ES" sz="1200" b="0" i="0" dirty="0">
                          <a:solidFill>
                            <a:srgbClr val="000000"/>
                          </a:solidFill>
                          <a:effectLst/>
                          <a:latin typeface="Verdana"/>
                        </a:rPr>
                        <a:t> de la entidad y las expuestas en el plan anual de vacantes.  </a:t>
                      </a:r>
                      <a:endParaRPr lang="es-ES" sz="1200" kern="1200">
                        <a:solidFill>
                          <a:schemeClr val="tx1"/>
                        </a:solidFill>
                        <a:latin typeface="Verdana"/>
                        <a:ea typeface="Verdana"/>
                        <a:cs typeface="+mn-lt"/>
                      </a:endParaRPr>
                    </a:p>
                  </a:txBody>
                  <a:tcPr marL="9525" marR="9525" marT="95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395802"/>
                  </a:ext>
                </a:extLst>
              </a:tr>
            </a:tbl>
          </a:graphicData>
        </a:graphic>
      </p:graphicFrame>
    </p:spTree>
    <p:extLst>
      <p:ext uri="{BB962C8B-B14F-4D97-AF65-F5344CB8AC3E}">
        <p14:creationId xmlns:p14="http://schemas.microsoft.com/office/powerpoint/2010/main" val="266289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938569" y="1591137"/>
            <a:ext cx="9583073" cy="2783481"/>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endParaRPr lang="es-CO" sz="4800" b="1">
              <a:solidFill>
                <a:schemeClr val="bg1"/>
              </a:solidFill>
            </a:endParaRPr>
          </a:p>
          <a:p>
            <a:endParaRPr lang="es-CO" sz="4800" b="1">
              <a:solidFill>
                <a:schemeClr val="bg1"/>
              </a:solidFill>
            </a:endParaRPr>
          </a:p>
          <a:p>
            <a:endParaRPr lang="es-CO" sz="4800" b="1">
              <a:solidFill>
                <a:schemeClr val="bg1"/>
              </a:solidFill>
            </a:endParaRPr>
          </a:p>
          <a:p>
            <a:endParaRPr lang="es-CO" sz="4800" b="1">
              <a:solidFill>
                <a:schemeClr val="bg1"/>
              </a:solidFill>
            </a:endParaRPr>
          </a:p>
          <a:p>
            <a:endParaRPr lang="es-CO" sz="4800" b="1">
              <a:solidFill>
                <a:schemeClr val="bg1"/>
              </a:solidFill>
            </a:endParaRPr>
          </a:p>
          <a:p>
            <a:r>
              <a:rPr lang="es-CO" sz="4800" b="1">
                <a:solidFill>
                  <a:schemeClr val="bg1"/>
                </a:solidFill>
              </a:rPr>
              <a:t>Comité Institucional de Coordinación de Control Interno</a:t>
            </a:r>
          </a:p>
          <a:p>
            <a:endParaRPr lang="es-CO" sz="4800" b="1">
              <a:solidFill>
                <a:schemeClr val="bg1"/>
              </a:solidFill>
            </a:endParaRPr>
          </a:p>
          <a:p>
            <a:endParaRPr lang="es-CO" sz="4800" b="1">
              <a:solidFill>
                <a:schemeClr val="bg1"/>
              </a:solidFill>
            </a:endParaRPr>
          </a:p>
          <a:p>
            <a:r>
              <a:rPr lang="es-CO" sz="4800" b="1">
                <a:solidFill>
                  <a:schemeClr val="bg1"/>
                </a:solidFill>
              </a:rPr>
              <a:t> </a:t>
            </a:r>
          </a:p>
          <a:p>
            <a:r>
              <a:rPr lang="es-CO" sz="4800" b="1">
                <a:solidFill>
                  <a:schemeClr val="bg1"/>
                </a:solidFill>
              </a:rPr>
              <a:t>Ministerio de Vivienda, Ciudad y Territorio </a:t>
            </a:r>
          </a:p>
          <a:p>
            <a:endParaRPr lang="es-CO" sz="4800" b="1">
              <a:solidFill>
                <a:schemeClr val="bg1"/>
              </a:solidFill>
            </a:endParaRPr>
          </a:p>
          <a:p>
            <a:endParaRPr lang="es-CO" sz="4800" b="1">
              <a:solidFill>
                <a:schemeClr val="bg1"/>
              </a:solidFill>
            </a:endParaRPr>
          </a:p>
          <a:p>
            <a:endParaRPr lang="es-CO" sz="4800" b="1">
              <a:solidFill>
                <a:schemeClr val="bg1"/>
              </a:solidFill>
            </a:endParaRPr>
          </a:p>
          <a:p>
            <a:r>
              <a:rPr lang="es-ES" sz="3400">
                <a:solidFill>
                  <a:schemeClr val="bg1"/>
                </a:solidFill>
              </a:rPr>
              <a:t>Resolución 0901 de 26/09/2023 emitida por el Ministerio de Vivienda, Ciudad y Territorio.​</a:t>
            </a:r>
            <a:endParaRPr lang="es-CO" sz="3400" b="1">
              <a:solidFill>
                <a:schemeClr val="bg1"/>
              </a:solidFill>
            </a:endParaRPr>
          </a:p>
          <a:p>
            <a:endParaRPr lang="es-CO" sz="4800" b="1">
              <a:solidFill>
                <a:schemeClr val="bg1"/>
              </a:solidFill>
            </a:endParaRPr>
          </a:p>
          <a:p>
            <a:endParaRPr lang="es-CO" sz="4800" b="1">
              <a:solidFill>
                <a:schemeClr val="bg1"/>
              </a:solidFill>
            </a:endParaRPr>
          </a:p>
          <a:p>
            <a:endParaRPr lang="es-CO" sz="4800" b="1">
              <a:solidFill>
                <a:schemeClr val="bg1"/>
              </a:solidFill>
            </a:endParaRPr>
          </a:p>
        </p:txBody>
      </p:sp>
      <p:pic>
        <p:nvPicPr>
          <p:cNvPr id="2" name="Imagen 1">
            <a:extLst>
              <a:ext uri="{FF2B5EF4-FFF2-40B4-BE49-F238E27FC236}">
                <a16:creationId xmlns:a16="http://schemas.microsoft.com/office/drawing/2014/main" id="{08F7C533-5DE6-D0AA-B5E3-34DFA805EA55}"/>
              </a:ext>
            </a:extLst>
          </p:cNvPr>
          <p:cNvPicPr>
            <a:picLocks noChangeAspect="1"/>
          </p:cNvPicPr>
          <p:nvPr/>
        </p:nvPicPr>
        <p:blipFill rotWithShape="1">
          <a:blip r:embed="rId2">
            <a:extLst>
              <a:ext uri="{28A0092B-C50C-407E-A947-70E740481C1C}">
                <a14:useLocalDpi xmlns:a14="http://schemas.microsoft.com/office/drawing/2010/main" val="0"/>
              </a:ext>
            </a:extLst>
          </a:blip>
          <a:srcRect t="91013"/>
          <a:stretch/>
        </p:blipFill>
        <p:spPr>
          <a:xfrm>
            <a:off x="4991310" y="6261739"/>
            <a:ext cx="2209380" cy="160233"/>
          </a:xfrm>
          <a:prstGeom prst="rect">
            <a:avLst/>
          </a:prstGeom>
        </p:spPr>
      </p:pic>
      <p:sp>
        <p:nvSpPr>
          <p:cNvPr id="3" name="CuadroTexto 2">
            <a:extLst>
              <a:ext uri="{FF2B5EF4-FFF2-40B4-BE49-F238E27FC236}">
                <a16:creationId xmlns:a16="http://schemas.microsoft.com/office/drawing/2014/main" id="{8A36AE62-CC02-BB8E-482F-BAE174935D42}"/>
              </a:ext>
            </a:extLst>
          </p:cNvPr>
          <p:cNvSpPr txBox="1"/>
          <p:nvPr/>
        </p:nvSpPr>
        <p:spPr>
          <a:xfrm>
            <a:off x="8245713" y="5266862"/>
            <a:ext cx="3907348" cy="276999"/>
          </a:xfrm>
          <a:prstGeom prst="rect">
            <a:avLst/>
          </a:prstGeom>
          <a:noFill/>
        </p:spPr>
        <p:txBody>
          <a:bodyPr wrap="square" rtlCol="0">
            <a:spAutoFit/>
          </a:bodyPr>
          <a:lstStyle/>
          <a:p>
            <a:r>
              <a:rPr lang="es-ES" sz="1200" dirty="0">
                <a:solidFill>
                  <a:schemeClr val="bg1"/>
                </a:solidFill>
              </a:rPr>
              <a:t>                               Bogotá, diciembre 22 de 2025</a:t>
            </a:r>
            <a:endParaRPr lang="es-CO" sz="1200" dirty="0">
              <a:solidFill>
                <a:schemeClr val="bg1"/>
              </a:solidFill>
            </a:endParaRP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87DE6-CE4D-A95D-89ED-5559211DD720}"/>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9E368BE6-65DA-752F-72D7-9300592CB111}"/>
              </a:ext>
            </a:extLst>
          </p:cNvPr>
          <p:cNvGrpSpPr/>
          <p:nvPr/>
        </p:nvGrpSpPr>
        <p:grpSpPr>
          <a:xfrm>
            <a:off x="8063621" y="796668"/>
            <a:ext cx="3969877" cy="5827407"/>
            <a:chOff x="8091595" y="0"/>
            <a:chExt cx="3565642" cy="2186037"/>
          </a:xfrm>
          <a:solidFill>
            <a:schemeClr val="bg1">
              <a:lumMod val="95000"/>
            </a:schemeClr>
          </a:solidFill>
        </p:grpSpPr>
        <p:sp>
          <p:nvSpPr>
            <p:cNvPr id="9" name="Rectángulo: esquinas redondeadas 8">
              <a:extLst>
                <a:ext uri="{FF2B5EF4-FFF2-40B4-BE49-F238E27FC236}">
                  <a16:creationId xmlns:a16="http://schemas.microsoft.com/office/drawing/2014/main" id="{68E99DCB-627D-0035-B4CB-F191C8C22913}"/>
                </a:ext>
              </a:extLst>
            </p:cNvPr>
            <p:cNvSpPr/>
            <p:nvPr/>
          </p:nvSpPr>
          <p:spPr>
            <a:xfrm>
              <a:off x="8091595" y="0"/>
              <a:ext cx="3565642" cy="2186037"/>
            </a:xfrm>
            <a:prstGeom prst="roundRect">
              <a:avLst>
                <a:gd name="adj" fmla="val 3486"/>
              </a:avLst>
            </a:prstGeom>
            <a:gr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0" name="Rectángulo: esquinas redondeadas 4">
              <a:extLst>
                <a:ext uri="{FF2B5EF4-FFF2-40B4-BE49-F238E27FC236}">
                  <a16:creationId xmlns:a16="http://schemas.microsoft.com/office/drawing/2014/main" id="{CBCD17C1-4AB9-BF84-1434-A67B0CF53E76}"/>
                </a:ext>
              </a:extLst>
            </p:cNvPr>
            <p:cNvSpPr txBox="1"/>
            <p:nvPr/>
          </p:nvSpPr>
          <p:spPr>
            <a:xfrm>
              <a:off x="8191755" y="26362"/>
              <a:ext cx="3401459" cy="2095648"/>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1" defTabSz="711200">
                <a:lnSpc>
                  <a:spcPct val="90000"/>
                </a:lnSpc>
                <a:spcBef>
                  <a:spcPct val="0"/>
                </a:spcBef>
                <a:spcAft>
                  <a:spcPct val="35000"/>
                </a:spcAft>
              </a:pPr>
              <a:endParaRPr lang="es-MX" sz="500" b="1" kern="1200">
                <a:solidFill>
                  <a:srgbClr val="0F2D37"/>
                </a:solidFill>
                <a:latin typeface="Verdana" panose="020B0604030504040204" pitchFamily="34" charset="0"/>
                <a:ea typeface="Verdana" panose="020B0604030504040204" pitchFamily="34" charset="0"/>
                <a:cs typeface="+mn-cs"/>
              </a:endParaRPr>
            </a:p>
            <a:p>
              <a:pPr lvl="1" defTabSz="711200">
                <a:lnSpc>
                  <a:spcPct val="90000"/>
                </a:lnSpc>
                <a:spcBef>
                  <a:spcPct val="0"/>
                </a:spcBef>
                <a:spcAft>
                  <a:spcPct val="35000"/>
                </a:spcAft>
              </a:pPr>
              <a:r>
                <a:rPr lang="es-MX" sz="1400" b="1" kern="1200">
                  <a:solidFill>
                    <a:srgbClr val="0F2D37"/>
                  </a:solidFill>
                  <a:latin typeface="Verdana" panose="020B0604030504040204" pitchFamily="34" charset="0"/>
                  <a:ea typeface="Verdana" panose="020B0604030504040204" pitchFamily="34" charset="0"/>
                  <a:cs typeface="+mn-cs"/>
                </a:rPr>
                <a:t>Resultados auditorías CGR</a:t>
              </a:r>
            </a:p>
            <a:p>
              <a:pPr lvl="1" defTabSz="711200">
                <a:lnSpc>
                  <a:spcPct val="90000"/>
                </a:lnSpc>
                <a:spcBef>
                  <a:spcPct val="0"/>
                </a:spcBef>
                <a:spcAft>
                  <a:spcPct val="35000"/>
                </a:spcAft>
              </a:pPr>
              <a:r>
                <a:rPr lang="es-MX" sz="1400" b="1" kern="1200">
                  <a:solidFill>
                    <a:srgbClr val="0F2D37"/>
                  </a:solidFill>
                  <a:latin typeface="Verdana" panose="020B0604030504040204" pitchFamily="34" charset="0"/>
                  <a:ea typeface="Verdana" panose="020B0604030504040204" pitchFamily="34" charset="0"/>
                  <a:cs typeface="+mn-cs"/>
                </a:rPr>
                <a:t>II semestre 2025</a:t>
              </a:r>
            </a:p>
            <a:p>
              <a:pPr lvl="1" defTabSz="711200">
                <a:lnSpc>
                  <a:spcPct val="90000"/>
                </a:lnSpc>
                <a:spcBef>
                  <a:spcPct val="0"/>
                </a:spcBef>
                <a:spcAft>
                  <a:spcPct val="35000"/>
                </a:spcAft>
              </a:pPr>
              <a:endParaRPr lang="es-MX" sz="800" b="1" kern="1200">
                <a:solidFill>
                  <a:srgbClr val="0F2D37"/>
                </a:solidFill>
                <a:latin typeface="Verdana" panose="020B0604030504040204" pitchFamily="34" charset="0"/>
                <a:ea typeface="Verdana" panose="020B0604030504040204" pitchFamily="34" charset="0"/>
                <a:cs typeface="+mn-cs"/>
              </a:endParaRPr>
            </a:p>
            <a:p>
              <a:pPr lvl="1" defTabSz="711200">
                <a:lnSpc>
                  <a:spcPct val="90000"/>
                </a:lnSpc>
                <a:spcBef>
                  <a:spcPct val="0"/>
                </a:spcBef>
                <a:spcAft>
                  <a:spcPct val="35000"/>
                </a:spcAft>
              </a:pPr>
              <a:r>
                <a:rPr lang="es-MX" sz="1300" b="1" kern="1200">
                  <a:solidFill>
                    <a:srgbClr val="0F2D37"/>
                  </a:solidFill>
                  <a:latin typeface="Verdana" panose="020B0604030504040204" pitchFamily="34" charset="0"/>
                  <a:ea typeface="Verdana" panose="020B0604030504040204" pitchFamily="34" charset="0"/>
                  <a:cs typeface="+mn-cs"/>
                </a:rPr>
                <a:t>Efectivas: </a:t>
              </a:r>
              <a:r>
                <a:rPr lang="es-MX" sz="1300" kern="1200">
                  <a:solidFill>
                    <a:srgbClr val="0F2D37"/>
                  </a:solidFill>
                  <a:latin typeface="Verdana" panose="020B0604030504040204" pitchFamily="34" charset="0"/>
                  <a:ea typeface="Verdana" panose="020B0604030504040204" pitchFamily="34" charset="0"/>
                  <a:cs typeface="+mn-cs"/>
                </a:rPr>
                <a:t>28 acciones de mejora implementadas para 23 hallazgos</a:t>
              </a:r>
            </a:p>
            <a:p>
              <a:pPr lvl="1" defTabSz="711200">
                <a:lnSpc>
                  <a:spcPct val="90000"/>
                </a:lnSpc>
                <a:spcBef>
                  <a:spcPct val="0"/>
                </a:spcBef>
                <a:spcAft>
                  <a:spcPct val="35000"/>
                </a:spcAft>
              </a:pPr>
              <a:r>
                <a:rPr lang="es-MX" sz="1300" b="1" kern="1200">
                  <a:solidFill>
                    <a:srgbClr val="0F2D37"/>
                  </a:solidFill>
                  <a:latin typeface="Verdana" panose="020B0604030504040204" pitchFamily="34" charset="0"/>
                  <a:ea typeface="Verdana" panose="020B0604030504040204" pitchFamily="34" charset="0"/>
                  <a:cs typeface="+mn-cs"/>
                </a:rPr>
                <a:t>No efectivas: </a:t>
              </a:r>
              <a:r>
                <a:rPr lang="es-MX" sz="1300" kern="1200">
                  <a:solidFill>
                    <a:srgbClr val="0F2D37"/>
                  </a:solidFill>
                  <a:latin typeface="Verdana" panose="020B0604030504040204" pitchFamily="34" charset="0"/>
                  <a:ea typeface="Verdana" panose="020B0604030504040204" pitchFamily="34" charset="0"/>
                  <a:cs typeface="+mn-cs"/>
                </a:rPr>
                <a:t>25 acciones de mejora implementadas para 23 hallazgos. </a:t>
              </a:r>
              <a:r>
                <a:rPr lang="es-MX" sz="1300" u="sng" kern="1200">
                  <a:solidFill>
                    <a:srgbClr val="0F2D37"/>
                  </a:solidFill>
                  <a:latin typeface="Verdana" panose="020B0604030504040204" pitchFamily="34" charset="0"/>
                  <a:ea typeface="Verdana" panose="020B0604030504040204" pitchFamily="34" charset="0"/>
                  <a:cs typeface="+mn-cs"/>
                </a:rPr>
                <a:t>Pendiente reformular</a:t>
              </a:r>
            </a:p>
            <a:p>
              <a:pPr lvl="1" defTabSz="711200">
                <a:lnSpc>
                  <a:spcPct val="90000"/>
                </a:lnSpc>
                <a:spcBef>
                  <a:spcPct val="0"/>
                </a:spcBef>
                <a:spcAft>
                  <a:spcPct val="35000"/>
                </a:spcAft>
              </a:pPr>
              <a:r>
                <a:rPr lang="es-MX" sz="1300" b="1" kern="1200">
                  <a:solidFill>
                    <a:srgbClr val="0F2D37"/>
                  </a:solidFill>
                  <a:latin typeface="Verdana" panose="020B0604030504040204" pitchFamily="34" charset="0"/>
                  <a:ea typeface="Verdana" panose="020B0604030504040204" pitchFamily="34" charset="0"/>
                  <a:cs typeface="+mn-cs"/>
                </a:rPr>
                <a:t>Hallazgos: </a:t>
              </a:r>
              <a:r>
                <a:rPr lang="es-MX" sz="1300">
                  <a:solidFill>
                    <a:srgbClr val="0F2D37"/>
                  </a:solidFill>
                  <a:latin typeface="Verdana" panose="020B0604030504040204" pitchFamily="34" charset="0"/>
                  <a:ea typeface="Verdana" panose="020B0604030504040204" pitchFamily="34" charset="0"/>
                </a:rPr>
                <a:t>15 nuevos hallazgos:</a:t>
              </a:r>
            </a:p>
            <a:p>
              <a:pPr lvl="1" defTabSz="711200">
                <a:lnSpc>
                  <a:spcPct val="90000"/>
                </a:lnSpc>
                <a:spcBef>
                  <a:spcPct val="0"/>
                </a:spcBef>
                <a:spcAft>
                  <a:spcPct val="35000"/>
                </a:spcAft>
              </a:pPr>
              <a:r>
                <a:rPr lang="es-MX" sz="1300">
                  <a:solidFill>
                    <a:srgbClr val="0F2D37"/>
                  </a:solidFill>
                  <a:latin typeface="Verdana" panose="020B0604030504040204" pitchFamily="34" charset="0"/>
                  <a:ea typeface="Verdana" panose="020B0604030504040204" pitchFamily="34" charset="0"/>
                </a:rPr>
                <a:t>AC PAR INURBE en liquidación: 4    AC Programas APSB_MVCT: 11</a:t>
              </a:r>
            </a:p>
            <a:p>
              <a:pPr lvl="1" defTabSz="711200">
                <a:lnSpc>
                  <a:spcPct val="90000"/>
                </a:lnSpc>
                <a:spcBef>
                  <a:spcPct val="0"/>
                </a:spcBef>
                <a:spcAft>
                  <a:spcPct val="35000"/>
                </a:spcAft>
              </a:pPr>
              <a:endParaRPr lang="es-MX" sz="800">
                <a:solidFill>
                  <a:srgbClr val="0F2D37"/>
                </a:solidFill>
                <a:latin typeface="Verdana" panose="020B0604030504040204" pitchFamily="34" charset="0"/>
                <a:ea typeface="Verdana" panose="020B0604030504040204" pitchFamily="34" charset="0"/>
              </a:endParaRPr>
            </a:p>
            <a:p>
              <a:pPr lvl="1" defTabSz="711200">
                <a:lnSpc>
                  <a:spcPct val="90000"/>
                </a:lnSpc>
                <a:spcBef>
                  <a:spcPct val="0"/>
                </a:spcBef>
                <a:spcAft>
                  <a:spcPct val="35000"/>
                </a:spcAft>
              </a:pPr>
              <a:r>
                <a:rPr lang="es-MX" sz="1300">
                  <a:solidFill>
                    <a:srgbClr val="0F2D37"/>
                  </a:solidFill>
                  <a:latin typeface="Verdana" panose="020B0604030504040204" pitchFamily="34" charset="0"/>
                  <a:ea typeface="Verdana" panose="020B0604030504040204" pitchFamily="34" charset="0"/>
                </a:rPr>
                <a:t>En las auditorías de cumplimiento a los recursos destinados a APSB en las regiones Caribe y Amazonía no se determinaron hallazgos a cargo del MVCT.</a:t>
              </a:r>
            </a:p>
            <a:p>
              <a:pPr lvl="1" defTabSz="711200">
                <a:lnSpc>
                  <a:spcPct val="90000"/>
                </a:lnSpc>
                <a:spcBef>
                  <a:spcPct val="0"/>
                </a:spcBef>
                <a:spcAft>
                  <a:spcPct val="35000"/>
                </a:spcAft>
              </a:pPr>
              <a:r>
                <a:rPr lang="es-MX" sz="1300">
                  <a:solidFill>
                    <a:srgbClr val="0F2D37"/>
                  </a:solidFill>
                  <a:latin typeface="Verdana" panose="020B0604030504040204" pitchFamily="34" charset="0"/>
                  <a:ea typeface="Verdana" panose="020B0604030504040204" pitchFamily="34" charset="0"/>
                </a:rPr>
                <a:t>Se encuentran pendientes los informes de la AC Recursos APSB región Orinoquía y AC Recursos órdenes Río Bogotá.</a:t>
              </a:r>
            </a:p>
            <a:p>
              <a:endParaRPr lang="es-CO" sz="800"/>
            </a:p>
            <a:p>
              <a:r>
                <a:rPr lang="es-CO" sz="1200" b="1">
                  <a:latin typeface="Verdana" panose="020B0604030504040204" pitchFamily="34" charset="0"/>
                  <a:ea typeface="Verdana" panose="020B0604030504040204" pitchFamily="34" charset="0"/>
                </a:rPr>
                <a:t>SIPAR 2025-335880-82111-D: </a:t>
              </a:r>
              <a:r>
                <a:rPr lang="es-MX" sz="1300">
                  <a:solidFill>
                    <a:srgbClr val="0F2D37"/>
                  </a:solidFill>
                  <a:latin typeface="Verdana" panose="020B0604030504040204" pitchFamily="34" charset="0"/>
                  <a:ea typeface="Verdana" panose="020B0604030504040204" pitchFamily="34" charset="0"/>
                </a:rPr>
                <a:t>La CGR informó que se configuraron 4 hallazgos relacionados con la supervisión del MVCT al convenio CUR 1072 de 2021.</a:t>
              </a:r>
            </a:p>
            <a:p>
              <a:r>
                <a:rPr lang="es-MX" sz="1300">
                  <a:solidFill>
                    <a:srgbClr val="0F2D37"/>
                  </a:solidFill>
                  <a:latin typeface="Verdana" panose="020B0604030504040204" pitchFamily="34" charset="0"/>
                  <a:ea typeface="Verdana" panose="020B0604030504040204" pitchFamily="34" charset="0"/>
                </a:rPr>
                <a:t>Pendiente formular acciones de mejora</a:t>
              </a:r>
              <a:endParaRPr lang="es-CO" sz="1300">
                <a:solidFill>
                  <a:srgbClr val="0F2D37"/>
                </a:solidFill>
                <a:latin typeface="Verdana" panose="020B0604030504040204" pitchFamily="34" charset="0"/>
                <a:ea typeface="Verdana" panose="020B0604030504040204" pitchFamily="34" charset="0"/>
              </a:endParaRPr>
            </a:p>
          </p:txBody>
        </p:sp>
      </p:grpSp>
      <p:sp>
        <p:nvSpPr>
          <p:cNvPr id="4" name="Rectángulo 3">
            <a:extLst>
              <a:ext uri="{FF2B5EF4-FFF2-40B4-BE49-F238E27FC236}">
                <a16:creationId xmlns:a16="http://schemas.microsoft.com/office/drawing/2014/main" id="{B591B360-64EC-EEEA-CD50-0DE3251F196C}"/>
              </a:ext>
            </a:extLst>
          </p:cNvPr>
          <p:cNvSpPr/>
          <p:nvPr/>
        </p:nvSpPr>
        <p:spPr>
          <a:xfrm>
            <a:off x="1" y="796668"/>
            <a:ext cx="7457936" cy="901018"/>
          </a:xfrm>
          <a:prstGeom prst="rect">
            <a:avLst/>
          </a:prstGeom>
          <a:solidFill>
            <a:srgbClr val="3EA8C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nchorCtr="0"/>
          <a:lstStyle/>
          <a:p>
            <a:r>
              <a:rPr lang="es-MX" sz="2800" b="1"/>
              <a:t>Ministerio de Vivienda, Ciudad y Territorio</a:t>
            </a:r>
            <a:endParaRPr lang="es-CO" sz="2800" b="1"/>
          </a:p>
        </p:txBody>
      </p:sp>
      <p:sp>
        <p:nvSpPr>
          <p:cNvPr id="5" name="Text 0">
            <a:extLst>
              <a:ext uri="{FF2B5EF4-FFF2-40B4-BE49-F238E27FC236}">
                <a16:creationId xmlns:a16="http://schemas.microsoft.com/office/drawing/2014/main" id="{0608C2AD-2462-AB63-8843-B3985EB04D18}"/>
              </a:ext>
            </a:extLst>
          </p:cNvPr>
          <p:cNvSpPr/>
          <p:nvPr/>
        </p:nvSpPr>
        <p:spPr>
          <a:xfrm>
            <a:off x="-164909" y="32613"/>
            <a:ext cx="12159290" cy="665931"/>
          </a:xfrm>
          <a:prstGeom prst="rect">
            <a:avLst/>
          </a:prstGeom>
          <a:noFill/>
          <a:ln/>
        </p:spPr>
        <p:txBody>
          <a:bodyPr wrap="square" lIns="0" tIns="0" rIns="0" bIns="0" rtlCol="0" anchor="t"/>
          <a:lstStyle/>
          <a:p>
            <a:pPr marL="0" indent="0" algn="ctr">
              <a:lnSpc>
                <a:spcPts val="5550"/>
              </a:lnSpc>
              <a:buNone/>
            </a:pPr>
            <a:r>
              <a:rPr lang="en-US" sz="2400" b="1">
                <a:solidFill>
                  <a:srgbClr val="3EA8CB"/>
                </a:solidFill>
                <a:latin typeface="Verdana" panose="020B0604030504040204" pitchFamily="34" charset="0"/>
                <a:ea typeface="Verdana" panose="020B0604030504040204" pitchFamily="34" charset="0"/>
                <a:cs typeface="Roboto Slab" pitchFamily="34" charset="-120"/>
              </a:rPr>
              <a:t>Avance del Plan de </a:t>
            </a:r>
            <a:r>
              <a:rPr lang="en-US" sz="2400" b="1" err="1">
                <a:solidFill>
                  <a:srgbClr val="3EA8CB"/>
                </a:solidFill>
                <a:latin typeface="Verdana" panose="020B0604030504040204" pitchFamily="34" charset="0"/>
                <a:ea typeface="Verdana" panose="020B0604030504040204" pitchFamily="34" charset="0"/>
                <a:cs typeface="Roboto Slab" pitchFamily="34" charset="-120"/>
              </a:rPr>
              <a:t>Mejoramiento</a:t>
            </a:r>
            <a:r>
              <a:rPr lang="en-US" sz="2400" b="1">
                <a:solidFill>
                  <a:srgbClr val="3EA8CB"/>
                </a:solidFill>
                <a:latin typeface="Verdana" panose="020B0604030504040204" pitchFamily="34" charset="0"/>
                <a:ea typeface="Verdana" panose="020B0604030504040204" pitchFamily="34" charset="0"/>
                <a:cs typeface="Roboto Slab" pitchFamily="34" charset="-120"/>
              </a:rPr>
              <a:t> </a:t>
            </a:r>
            <a:r>
              <a:rPr lang="en-US" sz="2400" b="1" err="1">
                <a:solidFill>
                  <a:srgbClr val="3EA8CB"/>
                </a:solidFill>
                <a:latin typeface="Verdana" panose="020B0604030504040204" pitchFamily="34" charset="0"/>
                <a:ea typeface="Verdana" panose="020B0604030504040204" pitchFamily="34" charset="0"/>
                <a:cs typeface="Roboto Slab" pitchFamily="34" charset="-120"/>
              </a:rPr>
              <a:t>Institucional</a:t>
            </a:r>
            <a:endParaRPr lang="en-US" sz="2400" b="1">
              <a:solidFill>
                <a:srgbClr val="3EA8CB"/>
              </a:solidFill>
              <a:latin typeface="Verdana" panose="020B0604030504040204" pitchFamily="34" charset="0"/>
              <a:ea typeface="Verdana" panose="020B0604030504040204" pitchFamily="34" charset="0"/>
            </a:endParaRPr>
          </a:p>
        </p:txBody>
      </p:sp>
      <p:graphicFrame>
        <p:nvGraphicFramePr>
          <p:cNvPr id="3" name="Diagrama 2">
            <a:extLst>
              <a:ext uri="{FF2B5EF4-FFF2-40B4-BE49-F238E27FC236}">
                <a16:creationId xmlns:a16="http://schemas.microsoft.com/office/drawing/2014/main" id="{74FF1CE3-98E0-43C5-0405-637BD13513F2}"/>
              </a:ext>
            </a:extLst>
          </p:cNvPr>
          <p:cNvGraphicFramePr/>
          <p:nvPr>
            <p:extLst>
              <p:ext uri="{D42A27DB-BD31-4B8C-83A1-F6EECF244321}">
                <p14:modId xmlns:p14="http://schemas.microsoft.com/office/powerpoint/2010/main" val="1814202869"/>
              </p:ext>
            </p:extLst>
          </p:nvPr>
        </p:nvGraphicFramePr>
        <p:xfrm>
          <a:off x="207647" y="1392844"/>
          <a:ext cx="8440095" cy="2131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Gráfico 10">
            <a:extLst>
              <a:ext uri="{FF2B5EF4-FFF2-40B4-BE49-F238E27FC236}">
                <a16:creationId xmlns:a16="http://schemas.microsoft.com/office/drawing/2014/main" id="{CF33FD89-F537-0F83-6A9C-817AF4ACE5DC}"/>
              </a:ext>
            </a:extLst>
          </p:cNvPr>
          <p:cNvGraphicFramePr>
            <a:graphicFrameLocks/>
          </p:cNvGraphicFramePr>
          <p:nvPr/>
        </p:nvGraphicFramePr>
        <p:xfrm>
          <a:off x="-164909" y="3614567"/>
          <a:ext cx="5575481" cy="3009508"/>
        </p:xfrm>
        <a:graphic>
          <a:graphicData uri="http://schemas.openxmlformats.org/drawingml/2006/chart">
            <c:chart xmlns:c="http://schemas.openxmlformats.org/drawingml/2006/chart" xmlns:r="http://schemas.openxmlformats.org/officeDocument/2006/relationships" r:id="rId8"/>
          </a:graphicData>
        </a:graphic>
      </p:graphicFrame>
      <p:sp>
        <p:nvSpPr>
          <p:cNvPr id="12" name="CuadroTexto 11">
            <a:extLst>
              <a:ext uri="{FF2B5EF4-FFF2-40B4-BE49-F238E27FC236}">
                <a16:creationId xmlns:a16="http://schemas.microsoft.com/office/drawing/2014/main" id="{47A3EE4F-15D1-487A-F840-F489DD98AA73}"/>
              </a:ext>
            </a:extLst>
          </p:cNvPr>
          <p:cNvSpPr txBox="1"/>
          <p:nvPr/>
        </p:nvSpPr>
        <p:spPr>
          <a:xfrm>
            <a:off x="-412868" y="6609943"/>
            <a:ext cx="6762515" cy="215444"/>
          </a:xfrm>
          <a:prstGeom prst="rect">
            <a:avLst/>
          </a:prstGeom>
          <a:noFill/>
        </p:spPr>
        <p:txBody>
          <a:bodyPr wrap="square" rtlCol="0">
            <a:spAutoFit/>
          </a:bodyPr>
          <a:lstStyle/>
          <a:p>
            <a:pPr lvl="1"/>
            <a:r>
              <a:rPr lang="es-MX" sz="800"/>
              <a:t>* Relación de incidencias: Administrativa (A), Disciplinaria (D), Fiscal (F), Indagación preliminar (IP), Penal (P)</a:t>
            </a:r>
          </a:p>
        </p:txBody>
      </p:sp>
      <p:sp>
        <p:nvSpPr>
          <p:cNvPr id="13" name="CuadroTexto 12">
            <a:extLst>
              <a:ext uri="{FF2B5EF4-FFF2-40B4-BE49-F238E27FC236}">
                <a16:creationId xmlns:a16="http://schemas.microsoft.com/office/drawing/2014/main" id="{8509246D-2B2F-35CA-702B-2B1D9A85F52A}"/>
              </a:ext>
            </a:extLst>
          </p:cNvPr>
          <p:cNvSpPr txBox="1"/>
          <p:nvPr/>
        </p:nvSpPr>
        <p:spPr>
          <a:xfrm>
            <a:off x="5852816" y="4375239"/>
            <a:ext cx="2155048" cy="1815882"/>
          </a:xfrm>
          <a:prstGeom prst="rect">
            <a:avLst/>
          </a:prstGeom>
          <a:noFill/>
        </p:spPr>
        <p:txBody>
          <a:bodyPr wrap="square" rtlCol="0">
            <a:spAutoFit/>
          </a:bodyPr>
          <a:lstStyle/>
          <a:p>
            <a:r>
              <a:rPr lang="es-CO" sz="1600" b="1">
                <a:solidFill>
                  <a:srgbClr val="C00000"/>
                </a:solidFill>
                <a:latin typeface="Verdana" panose="020B0604030504040204" pitchFamily="34" charset="0"/>
                <a:ea typeface="Verdana" panose="020B0604030504040204" pitchFamily="34" charset="0"/>
              </a:rPr>
              <a:t>Alerta:</a:t>
            </a:r>
          </a:p>
          <a:p>
            <a:endParaRPr lang="es-CO" sz="1600" b="1">
              <a:solidFill>
                <a:srgbClr val="C00000"/>
              </a:solidFill>
              <a:latin typeface="Verdana" panose="020B0604030504040204" pitchFamily="34" charset="0"/>
              <a:ea typeface="Verdana" panose="020B0604030504040204" pitchFamily="34" charset="0"/>
            </a:endParaRPr>
          </a:p>
          <a:p>
            <a:r>
              <a:rPr lang="es-CO" sz="1600">
                <a:solidFill>
                  <a:srgbClr val="C00000"/>
                </a:solidFill>
                <a:latin typeface="Verdana" panose="020B0604030504040204" pitchFamily="34" charset="0"/>
                <a:ea typeface="Verdana" panose="020B0604030504040204" pitchFamily="34" charset="0"/>
              </a:rPr>
              <a:t>El plazo de ejecución de 57 acciones de mejora finaliza el 31 de diciembre</a:t>
            </a:r>
          </a:p>
        </p:txBody>
      </p:sp>
    </p:spTree>
    <p:extLst>
      <p:ext uri="{BB962C8B-B14F-4D97-AF65-F5344CB8AC3E}">
        <p14:creationId xmlns:p14="http://schemas.microsoft.com/office/powerpoint/2010/main" val="14885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0B8F9-950C-9872-DA5D-18B57D211527}"/>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E99969D7-87DB-9879-146F-57D54045697F}"/>
              </a:ext>
            </a:extLst>
          </p:cNvPr>
          <p:cNvSpPr txBox="1"/>
          <p:nvPr/>
        </p:nvSpPr>
        <p:spPr>
          <a:xfrm>
            <a:off x="9120956" y="1913920"/>
            <a:ext cx="2941690" cy="1292662"/>
          </a:xfrm>
          <a:prstGeom prst="rect">
            <a:avLst/>
          </a:prstGeom>
          <a:solidFill>
            <a:schemeClr val="bg1">
              <a:lumMod val="95000"/>
            </a:schemeClr>
          </a:solidFill>
        </p:spPr>
        <p:txBody>
          <a:bodyPr wrap="square">
            <a:spAutoFit/>
          </a:bodyPr>
          <a:lstStyle/>
          <a:p>
            <a:pPr lvl="1" defTabSz="711200">
              <a:lnSpc>
                <a:spcPct val="90000"/>
              </a:lnSpc>
              <a:spcBef>
                <a:spcPct val="0"/>
              </a:spcBef>
              <a:spcAft>
                <a:spcPct val="35000"/>
              </a:spcAft>
            </a:pPr>
            <a:endParaRPr lang="es-MX" sz="1500" kern="1200">
              <a:solidFill>
                <a:srgbClr val="0F2D37"/>
              </a:solidFill>
              <a:latin typeface="Verdana" panose="020B0604030504040204" pitchFamily="34" charset="0"/>
              <a:ea typeface="Verdana" panose="020B0604030504040204" pitchFamily="34" charset="0"/>
              <a:cs typeface="+mn-cs"/>
            </a:endParaRPr>
          </a:p>
          <a:p>
            <a:pPr lvl="1" defTabSz="711200">
              <a:lnSpc>
                <a:spcPct val="90000"/>
              </a:lnSpc>
              <a:spcBef>
                <a:spcPct val="0"/>
              </a:spcBef>
              <a:spcAft>
                <a:spcPct val="35000"/>
              </a:spcAft>
            </a:pPr>
            <a:r>
              <a:rPr lang="es-MX" sz="1500" b="1" kern="1200">
                <a:solidFill>
                  <a:srgbClr val="0F2D37"/>
                </a:solidFill>
                <a:latin typeface="Verdana" panose="020B0604030504040204" pitchFamily="34" charset="0"/>
                <a:ea typeface="Verdana" panose="020B0604030504040204" pitchFamily="34" charset="0"/>
                <a:cs typeface="+mn-cs"/>
              </a:rPr>
              <a:t>La CGR no auditó a FONVIVIENDA en el    II semestre de 2025</a:t>
            </a:r>
          </a:p>
          <a:p>
            <a:pPr lvl="1" defTabSz="711200">
              <a:lnSpc>
                <a:spcPct val="90000"/>
              </a:lnSpc>
              <a:spcBef>
                <a:spcPct val="0"/>
              </a:spcBef>
              <a:spcAft>
                <a:spcPct val="35000"/>
              </a:spcAft>
            </a:pPr>
            <a:endParaRPr lang="es-MX" sz="1500" kern="1200">
              <a:solidFill>
                <a:srgbClr val="0F2D37"/>
              </a:solidFill>
              <a:latin typeface="Verdana" panose="020B0604030504040204" pitchFamily="34" charset="0"/>
              <a:ea typeface="Verdana" panose="020B0604030504040204" pitchFamily="34" charset="0"/>
              <a:cs typeface="+mn-cs"/>
            </a:endParaRPr>
          </a:p>
        </p:txBody>
      </p:sp>
      <p:sp>
        <p:nvSpPr>
          <p:cNvPr id="4" name="Rectángulo 3">
            <a:extLst>
              <a:ext uri="{FF2B5EF4-FFF2-40B4-BE49-F238E27FC236}">
                <a16:creationId xmlns:a16="http://schemas.microsoft.com/office/drawing/2014/main" id="{61EDF361-D350-91F0-A7E4-5824FCA1C403}"/>
              </a:ext>
            </a:extLst>
          </p:cNvPr>
          <p:cNvSpPr/>
          <p:nvPr/>
        </p:nvSpPr>
        <p:spPr>
          <a:xfrm>
            <a:off x="-1" y="796668"/>
            <a:ext cx="8309889" cy="901018"/>
          </a:xfrm>
          <a:prstGeom prst="rect">
            <a:avLst/>
          </a:prstGeom>
          <a:solidFill>
            <a:srgbClr val="3EA8C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nchorCtr="0"/>
          <a:lstStyle/>
          <a:p>
            <a:r>
              <a:rPr lang="es-MX" sz="2800" b="1"/>
              <a:t>Fondo Nacional de Vivienda - FONVIVIENDA</a:t>
            </a:r>
            <a:endParaRPr lang="es-CO" sz="2800" b="1"/>
          </a:p>
        </p:txBody>
      </p:sp>
      <p:sp>
        <p:nvSpPr>
          <p:cNvPr id="5" name="Text 0">
            <a:extLst>
              <a:ext uri="{FF2B5EF4-FFF2-40B4-BE49-F238E27FC236}">
                <a16:creationId xmlns:a16="http://schemas.microsoft.com/office/drawing/2014/main" id="{2FE664AB-B31A-0717-CA7A-07925DEAE35B}"/>
              </a:ext>
            </a:extLst>
          </p:cNvPr>
          <p:cNvSpPr/>
          <p:nvPr/>
        </p:nvSpPr>
        <p:spPr>
          <a:xfrm>
            <a:off x="-164909" y="32613"/>
            <a:ext cx="12159290" cy="665931"/>
          </a:xfrm>
          <a:prstGeom prst="rect">
            <a:avLst/>
          </a:prstGeom>
          <a:noFill/>
          <a:ln/>
        </p:spPr>
        <p:txBody>
          <a:bodyPr wrap="square" lIns="0" tIns="0" rIns="0" bIns="0" rtlCol="0" anchor="t"/>
          <a:lstStyle/>
          <a:p>
            <a:pPr marL="0" indent="0" algn="ctr">
              <a:lnSpc>
                <a:spcPts val="5550"/>
              </a:lnSpc>
              <a:buNone/>
            </a:pPr>
            <a:r>
              <a:rPr lang="en-US" sz="2400" b="1">
                <a:solidFill>
                  <a:srgbClr val="3EA8CB"/>
                </a:solidFill>
                <a:latin typeface="Verdana" panose="020B0604030504040204" pitchFamily="34" charset="0"/>
                <a:ea typeface="Verdana" panose="020B0604030504040204" pitchFamily="34" charset="0"/>
                <a:cs typeface="Roboto Slab" pitchFamily="34" charset="-120"/>
              </a:rPr>
              <a:t>Avance del Plan de </a:t>
            </a:r>
            <a:r>
              <a:rPr lang="en-US" sz="2400" b="1" err="1">
                <a:solidFill>
                  <a:srgbClr val="3EA8CB"/>
                </a:solidFill>
                <a:latin typeface="Verdana" panose="020B0604030504040204" pitchFamily="34" charset="0"/>
                <a:ea typeface="Verdana" panose="020B0604030504040204" pitchFamily="34" charset="0"/>
                <a:cs typeface="Roboto Slab" pitchFamily="34" charset="-120"/>
              </a:rPr>
              <a:t>Mejoramiento</a:t>
            </a:r>
            <a:r>
              <a:rPr lang="en-US" sz="2400" b="1">
                <a:solidFill>
                  <a:srgbClr val="3EA8CB"/>
                </a:solidFill>
                <a:latin typeface="Verdana" panose="020B0604030504040204" pitchFamily="34" charset="0"/>
                <a:ea typeface="Verdana" panose="020B0604030504040204" pitchFamily="34" charset="0"/>
                <a:cs typeface="Roboto Slab" pitchFamily="34" charset="-120"/>
              </a:rPr>
              <a:t> </a:t>
            </a:r>
            <a:r>
              <a:rPr lang="en-US" sz="2400" b="1" err="1">
                <a:solidFill>
                  <a:srgbClr val="3EA8CB"/>
                </a:solidFill>
                <a:latin typeface="Verdana" panose="020B0604030504040204" pitchFamily="34" charset="0"/>
                <a:ea typeface="Verdana" panose="020B0604030504040204" pitchFamily="34" charset="0"/>
                <a:cs typeface="Roboto Slab" pitchFamily="34" charset="-120"/>
              </a:rPr>
              <a:t>Institucional</a:t>
            </a:r>
            <a:endParaRPr lang="en-US" sz="2400" b="1">
              <a:solidFill>
                <a:srgbClr val="3EA8CB"/>
              </a:solidFill>
              <a:latin typeface="Verdana" panose="020B0604030504040204" pitchFamily="34" charset="0"/>
              <a:ea typeface="Verdana" panose="020B0604030504040204" pitchFamily="34" charset="0"/>
            </a:endParaRPr>
          </a:p>
        </p:txBody>
      </p:sp>
      <p:graphicFrame>
        <p:nvGraphicFramePr>
          <p:cNvPr id="3" name="Diagrama 2">
            <a:extLst>
              <a:ext uri="{FF2B5EF4-FFF2-40B4-BE49-F238E27FC236}">
                <a16:creationId xmlns:a16="http://schemas.microsoft.com/office/drawing/2014/main" id="{16D49090-AC2D-DEC6-BA90-DA1DD7F458FD}"/>
              </a:ext>
            </a:extLst>
          </p:cNvPr>
          <p:cNvGraphicFramePr/>
          <p:nvPr/>
        </p:nvGraphicFramePr>
        <p:xfrm>
          <a:off x="207647" y="1392844"/>
          <a:ext cx="9391323" cy="2131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a:extLst>
              <a:ext uri="{FF2B5EF4-FFF2-40B4-BE49-F238E27FC236}">
                <a16:creationId xmlns:a16="http://schemas.microsoft.com/office/drawing/2014/main" id="{639DD40E-C806-5D4F-3776-5EE401D514B0}"/>
              </a:ext>
            </a:extLst>
          </p:cNvPr>
          <p:cNvSpPr txBox="1"/>
          <p:nvPr/>
        </p:nvSpPr>
        <p:spPr>
          <a:xfrm>
            <a:off x="-412868" y="6609943"/>
            <a:ext cx="6762515" cy="215444"/>
          </a:xfrm>
          <a:prstGeom prst="rect">
            <a:avLst/>
          </a:prstGeom>
          <a:noFill/>
        </p:spPr>
        <p:txBody>
          <a:bodyPr wrap="square" rtlCol="0">
            <a:spAutoFit/>
          </a:bodyPr>
          <a:lstStyle/>
          <a:p>
            <a:pPr lvl="1"/>
            <a:r>
              <a:rPr lang="es-MX" sz="800"/>
              <a:t>* Relación de incidencias: Administrativa (A), Disciplinaria (D), Fiscal (F), Indagación preliminar (IP), Penal (P)</a:t>
            </a:r>
          </a:p>
        </p:txBody>
      </p:sp>
      <p:sp>
        <p:nvSpPr>
          <p:cNvPr id="13" name="CuadroTexto 12">
            <a:extLst>
              <a:ext uri="{FF2B5EF4-FFF2-40B4-BE49-F238E27FC236}">
                <a16:creationId xmlns:a16="http://schemas.microsoft.com/office/drawing/2014/main" id="{A30F9BEB-6E94-E5DA-4E57-EF88D39CFD12}"/>
              </a:ext>
            </a:extLst>
          </p:cNvPr>
          <p:cNvSpPr txBox="1"/>
          <p:nvPr/>
        </p:nvSpPr>
        <p:spPr>
          <a:xfrm>
            <a:off x="5998552" y="4120703"/>
            <a:ext cx="5759293" cy="1569660"/>
          </a:xfrm>
          <a:prstGeom prst="rect">
            <a:avLst/>
          </a:prstGeom>
          <a:noFill/>
        </p:spPr>
        <p:txBody>
          <a:bodyPr wrap="square" lIns="91440" tIns="45720" rIns="91440" bIns="45720" rtlCol="0" anchor="t">
            <a:spAutoFit/>
          </a:bodyPr>
          <a:lstStyle/>
          <a:p>
            <a:r>
              <a:rPr lang="es-CO" sz="1600" b="1">
                <a:solidFill>
                  <a:srgbClr val="C00000"/>
                </a:solidFill>
                <a:latin typeface="Verdana"/>
                <a:ea typeface="Verdana"/>
              </a:rPr>
              <a:t>Alertas:</a:t>
            </a:r>
          </a:p>
          <a:p>
            <a:endParaRPr lang="es-CO" sz="1600" b="1">
              <a:solidFill>
                <a:srgbClr val="C0000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CO" sz="1600">
                <a:solidFill>
                  <a:srgbClr val="C00000"/>
                </a:solidFill>
                <a:latin typeface="Verdana"/>
                <a:ea typeface="Verdana"/>
              </a:rPr>
              <a:t>El plazo de ejecución de 32 acciones de mejora finaliza el 31 de diciembre</a:t>
            </a:r>
          </a:p>
          <a:p>
            <a:pPr marL="285750" indent="-285750">
              <a:buFont typeface="Arial" panose="020B0604020202020204" pitchFamily="34" charset="0"/>
              <a:buChar char="•"/>
            </a:pPr>
            <a:r>
              <a:rPr lang="es-CO" sz="1600">
                <a:solidFill>
                  <a:srgbClr val="C00000"/>
                </a:solidFill>
                <a:latin typeface="Verdana"/>
                <a:ea typeface="Verdana"/>
              </a:rPr>
              <a:t>El plazo de ejecución de 5 acciones de mejora finaliza entre el 15 y 31 de enero de 2026</a:t>
            </a:r>
          </a:p>
        </p:txBody>
      </p:sp>
      <p:graphicFrame>
        <p:nvGraphicFramePr>
          <p:cNvPr id="16" name="Gráfico 15">
            <a:extLst>
              <a:ext uri="{FF2B5EF4-FFF2-40B4-BE49-F238E27FC236}">
                <a16:creationId xmlns:a16="http://schemas.microsoft.com/office/drawing/2014/main" id="{A5D3F39A-DE6C-4657-8C9C-46F5E0822D25}"/>
              </a:ext>
            </a:extLst>
          </p:cNvPr>
          <p:cNvGraphicFramePr>
            <a:graphicFrameLocks/>
          </p:cNvGraphicFramePr>
          <p:nvPr/>
        </p:nvGraphicFramePr>
        <p:xfrm>
          <a:off x="70532" y="3589615"/>
          <a:ext cx="5448571" cy="295524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735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38D2E-7FC4-7E6B-6213-6E31AE4C1663}"/>
            </a:ext>
          </a:extLst>
        </p:cNvPr>
        <p:cNvGrpSpPr/>
        <p:nvPr/>
      </p:nvGrpSpPr>
      <p:grpSpPr>
        <a:xfrm>
          <a:off x="0" y="0"/>
          <a:ext cx="0" cy="0"/>
          <a:chOff x="0" y="0"/>
          <a:chExt cx="0" cy="0"/>
        </a:xfrm>
      </p:grpSpPr>
      <p:grpSp>
        <p:nvGrpSpPr>
          <p:cNvPr id="6" name="Grupo 10">
            <a:extLst>
              <a:ext uri="{FF2B5EF4-FFF2-40B4-BE49-F238E27FC236}">
                <a16:creationId xmlns:a16="http://schemas.microsoft.com/office/drawing/2014/main" id="{87A849DC-2D6B-0EC7-8E20-9C9B33ED4820}"/>
              </a:ext>
            </a:extLst>
          </p:cNvPr>
          <p:cNvGrpSpPr>
            <a:grpSpLocks/>
          </p:cNvGrpSpPr>
          <p:nvPr/>
        </p:nvGrpSpPr>
        <p:grpSpPr bwMode="auto">
          <a:xfrm>
            <a:off x="494095" y="229363"/>
            <a:ext cx="3386137" cy="725983"/>
            <a:chOff x="900721" y="618"/>
            <a:chExt cx="2872100" cy="709863"/>
          </a:xfrm>
        </p:grpSpPr>
        <p:sp>
          <p:nvSpPr>
            <p:cNvPr id="9" name="Flecha: pentágono 8">
              <a:extLst>
                <a:ext uri="{FF2B5EF4-FFF2-40B4-BE49-F238E27FC236}">
                  <a16:creationId xmlns:a16="http://schemas.microsoft.com/office/drawing/2014/main" id="{3D8AE4D9-3B57-D904-DF07-C96B135FEAD7}"/>
                </a:ext>
              </a:extLst>
            </p:cNvPr>
            <p:cNvSpPr/>
            <p:nvPr/>
          </p:nvSpPr>
          <p:spPr>
            <a:xfrm rot="10800000">
              <a:off x="900721" y="618"/>
              <a:ext cx="2872100" cy="706596"/>
            </a:xfrm>
            <a:prstGeom prst="homePlate">
              <a:avLst/>
            </a:prstGeom>
            <a:ln>
              <a:solidFill>
                <a:schemeClr val="accent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a:p>
          </p:txBody>
        </p:sp>
        <p:sp>
          <p:nvSpPr>
            <p:cNvPr id="10" name="Flecha: pentágono 4">
              <a:extLst>
                <a:ext uri="{FF2B5EF4-FFF2-40B4-BE49-F238E27FC236}">
                  <a16:creationId xmlns:a16="http://schemas.microsoft.com/office/drawing/2014/main" id="{FE704584-A515-951A-C4EF-998AE955A872}"/>
                </a:ext>
              </a:extLst>
            </p:cNvPr>
            <p:cNvSpPr txBox="1"/>
            <p:nvPr/>
          </p:nvSpPr>
          <p:spPr>
            <a:xfrm>
              <a:off x="1254852" y="3885"/>
              <a:ext cx="2517969" cy="706596"/>
            </a:xfrm>
            <a:prstGeom prst="rect">
              <a:avLst/>
            </a:prstGeom>
            <a:noFill/>
            <a:ln>
              <a:solidFill>
                <a:schemeClr val="accent1"/>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algn="ctr" defTabSz="711200" eaLnBrk="1" fontAlgn="auto" hangingPunct="1">
                <a:lnSpc>
                  <a:spcPct val="90000"/>
                </a:lnSpc>
                <a:spcBef>
                  <a:spcPts val="0"/>
                </a:spcBef>
                <a:spcAft>
                  <a:spcPct val="35000"/>
                </a:spcAft>
                <a:buClr>
                  <a:srgbClr val="000000"/>
                </a:buClr>
                <a:buFont typeface="Arial"/>
                <a:buNone/>
                <a:defRPr/>
              </a:pPr>
              <a:r>
                <a:rPr lang="es-CO" sz="1500" b="1" kern="0">
                  <a:solidFill>
                    <a:srgbClr val="3EA8CB"/>
                  </a:solidFill>
                  <a:latin typeface="Verdana"/>
                  <a:ea typeface="Verdana"/>
                  <a:cs typeface="Arial"/>
                  <a:sym typeface="Arial"/>
                </a:rPr>
                <a:t>5. Rol Atención Entes Externos de Control</a:t>
              </a:r>
              <a:endParaRPr lang="es-CO" sz="1500" kern="0">
                <a:solidFill>
                  <a:srgbClr val="3EA8CB"/>
                </a:solidFill>
                <a:latin typeface="Verdana"/>
                <a:ea typeface="Verdana"/>
                <a:cs typeface="Arial"/>
                <a:sym typeface="Arial"/>
              </a:endParaRPr>
            </a:p>
          </p:txBody>
        </p:sp>
      </p:grpSp>
      <p:sp>
        <p:nvSpPr>
          <p:cNvPr id="11" name="Elipse 10">
            <a:extLst>
              <a:ext uri="{FF2B5EF4-FFF2-40B4-BE49-F238E27FC236}">
                <a16:creationId xmlns:a16="http://schemas.microsoft.com/office/drawing/2014/main" id="{1C970E3F-A6CF-BE49-2F54-C94369C05D83}"/>
              </a:ext>
            </a:extLst>
          </p:cNvPr>
          <p:cNvSpPr/>
          <p:nvPr/>
        </p:nvSpPr>
        <p:spPr>
          <a:xfrm>
            <a:off x="3579150" y="710519"/>
            <a:ext cx="602165" cy="553984"/>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600" b="1">
                <a:solidFill>
                  <a:schemeClr val="tx1"/>
                </a:solidFill>
                <a:latin typeface="Arial"/>
                <a:cs typeface="Arial"/>
              </a:rPr>
              <a:t>22</a:t>
            </a:r>
          </a:p>
        </p:txBody>
      </p:sp>
      <p:sp>
        <p:nvSpPr>
          <p:cNvPr id="15" name="CuadroTexto 14">
            <a:extLst>
              <a:ext uri="{FF2B5EF4-FFF2-40B4-BE49-F238E27FC236}">
                <a16:creationId xmlns:a16="http://schemas.microsoft.com/office/drawing/2014/main" id="{D1DDB8AE-345E-9DA0-C358-8103EF560251}"/>
              </a:ext>
            </a:extLst>
          </p:cNvPr>
          <p:cNvSpPr txBox="1"/>
          <p:nvPr/>
        </p:nvSpPr>
        <p:spPr>
          <a:xfrm>
            <a:off x="516419" y="1336795"/>
            <a:ext cx="5190539" cy="584775"/>
          </a:xfrm>
          <a:prstGeom prst="rect">
            <a:avLst/>
          </a:prstGeom>
          <a:noFill/>
        </p:spPr>
        <p:txBody>
          <a:bodyPr wrap="square">
            <a:spAutoFit/>
          </a:bodyPr>
          <a:lstStyle/>
          <a:p>
            <a:r>
              <a:rPr lang="es-CO" sz="1600" b="1">
                <a:solidFill>
                  <a:schemeClr val="tx2">
                    <a:lumMod val="50000"/>
                  </a:schemeClr>
                </a:solidFill>
                <a:latin typeface="Verdana" panose="020B0604030504040204" pitchFamily="34" charset="0"/>
                <a:ea typeface="Verdana" panose="020B0604030504040204" pitchFamily="34" charset="0"/>
              </a:rPr>
              <a:t>Atención requerimiento de entes externos de control</a:t>
            </a:r>
          </a:p>
        </p:txBody>
      </p:sp>
      <p:sp>
        <p:nvSpPr>
          <p:cNvPr id="18" name="CuadroTexto 17">
            <a:extLst>
              <a:ext uri="{FF2B5EF4-FFF2-40B4-BE49-F238E27FC236}">
                <a16:creationId xmlns:a16="http://schemas.microsoft.com/office/drawing/2014/main" id="{279D9959-D0E2-5D94-70BC-2585CFF7ACC1}"/>
              </a:ext>
            </a:extLst>
          </p:cNvPr>
          <p:cNvSpPr txBox="1"/>
          <p:nvPr/>
        </p:nvSpPr>
        <p:spPr>
          <a:xfrm>
            <a:off x="6589933" y="712839"/>
            <a:ext cx="5749568" cy="338554"/>
          </a:xfrm>
          <a:prstGeom prst="rect">
            <a:avLst/>
          </a:prstGeom>
          <a:noFill/>
        </p:spPr>
        <p:txBody>
          <a:bodyPr wrap="square">
            <a:spAutoFit/>
          </a:bodyPr>
          <a:lstStyle/>
          <a:p>
            <a:r>
              <a:rPr lang="es-CO" sz="1600" b="1">
                <a:solidFill>
                  <a:schemeClr val="tx2">
                    <a:lumMod val="50000"/>
                  </a:schemeClr>
                </a:solidFill>
                <a:latin typeface="Verdana" panose="020B0604030504040204" pitchFamily="34" charset="0"/>
                <a:ea typeface="Verdana" panose="020B0604030504040204" pitchFamily="34" charset="0"/>
              </a:rPr>
              <a:t>Interlocución para atención de auditorías CGR</a:t>
            </a:r>
          </a:p>
        </p:txBody>
      </p:sp>
      <p:cxnSp>
        <p:nvCxnSpPr>
          <p:cNvPr id="20" name="Conector recto 19">
            <a:extLst>
              <a:ext uri="{FF2B5EF4-FFF2-40B4-BE49-F238E27FC236}">
                <a16:creationId xmlns:a16="http://schemas.microsoft.com/office/drawing/2014/main" id="{3C25CB65-4ABC-74E8-66E3-BC0D1D4F0C9C}"/>
              </a:ext>
            </a:extLst>
          </p:cNvPr>
          <p:cNvCxnSpPr>
            <a:cxnSpLocks/>
          </p:cNvCxnSpPr>
          <p:nvPr/>
        </p:nvCxnSpPr>
        <p:spPr>
          <a:xfrm>
            <a:off x="6225856" y="1547386"/>
            <a:ext cx="0" cy="5046403"/>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upo 20">
            <a:extLst>
              <a:ext uri="{FF2B5EF4-FFF2-40B4-BE49-F238E27FC236}">
                <a16:creationId xmlns:a16="http://schemas.microsoft.com/office/drawing/2014/main" id="{1FB672E3-3EB0-76FF-4613-E3B91ED7D16D}"/>
              </a:ext>
            </a:extLst>
          </p:cNvPr>
          <p:cNvGrpSpPr/>
          <p:nvPr/>
        </p:nvGrpSpPr>
        <p:grpSpPr>
          <a:xfrm>
            <a:off x="440528" y="2140136"/>
            <a:ext cx="5266431" cy="1480010"/>
            <a:chOff x="4570549" y="0"/>
            <a:chExt cx="3585659" cy="2131683"/>
          </a:xfrm>
        </p:grpSpPr>
        <p:sp>
          <p:nvSpPr>
            <p:cNvPr id="22" name="Rectángulo: esquinas redondeadas 21">
              <a:extLst>
                <a:ext uri="{FF2B5EF4-FFF2-40B4-BE49-F238E27FC236}">
                  <a16:creationId xmlns:a16="http://schemas.microsoft.com/office/drawing/2014/main" id="{740CFF73-8ACE-527F-BEF7-443E2E350141}"/>
                </a:ext>
              </a:extLst>
            </p:cNvPr>
            <p:cNvSpPr/>
            <p:nvPr/>
          </p:nvSpPr>
          <p:spPr>
            <a:xfrm>
              <a:off x="4570549" y="0"/>
              <a:ext cx="3585659" cy="2131683"/>
            </a:xfrm>
            <a:prstGeom prst="roundRect">
              <a:avLst>
                <a:gd name="adj" fmla="val 10000"/>
              </a:avLst>
            </a:prstGeom>
            <a:ln>
              <a:solidFill>
                <a:srgbClr val="2A829E"/>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23" name="Rectángulo: esquinas redondeadas 4">
              <a:extLst>
                <a:ext uri="{FF2B5EF4-FFF2-40B4-BE49-F238E27FC236}">
                  <a16:creationId xmlns:a16="http://schemas.microsoft.com/office/drawing/2014/main" id="{A91C3508-9E28-6DD4-3021-F9D36BF27427}"/>
                </a:ext>
              </a:extLst>
            </p:cNvPr>
            <p:cNvSpPr txBox="1"/>
            <p:nvPr/>
          </p:nvSpPr>
          <p:spPr>
            <a:xfrm>
              <a:off x="4632984" y="62433"/>
              <a:ext cx="3481701" cy="19957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a:latin typeface="Verdana"/>
                  <a:ea typeface="Verdana"/>
                </a:rPr>
                <a:t>Con corte a 15 de diciembre de 2025 desde la OCI se han gestionado un total de </a:t>
              </a:r>
              <a:r>
                <a:rPr lang="es-MX" sz="1600" b="1" u="sng">
                  <a:latin typeface="Verdana"/>
                  <a:ea typeface="Verdana"/>
                </a:rPr>
                <a:t>830 requerimientos</a:t>
              </a:r>
            </a:p>
            <a:p>
              <a:pPr marL="0" lvl="0" indent="0" algn="l" defTabSz="711200">
                <a:lnSpc>
                  <a:spcPct val="90000"/>
                </a:lnSpc>
                <a:spcBef>
                  <a:spcPct val="0"/>
                </a:spcBef>
                <a:spcAft>
                  <a:spcPct val="35000"/>
                </a:spcAft>
                <a:buNone/>
              </a:pPr>
              <a:endParaRPr lang="es-CO" sz="500" b="1" kern="1200">
                <a:latin typeface="Verdana" panose="020B0604030504040204" pitchFamily="34" charset="0"/>
                <a:ea typeface="Verdana" panose="020B0604030504040204" pitchFamily="34" charset="0"/>
              </a:endParaRPr>
            </a:p>
            <a:p>
              <a:pPr marL="285750" lvl="1" indent="-285750" algn="l" defTabSz="622300">
                <a:lnSpc>
                  <a:spcPct val="90000"/>
                </a:lnSpc>
                <a:spcBef>
                  <a:spcPct val="0"/>
                </a:spcBef>
                <a:spcAft>
                  <a:spcPct val="15000"/>
                </a:spcAft>
                <a:buFont typeface="Wingdings" panose="05000000000000000000" pitchFamily="2" charset="2"/>
                <a:buChar char="Ø"/>
              </a:pPr>
              <a:r>
                <a:rPr lang="es-CO" sz="1500" b="1" kern="1200">
                  <a:solidFill>
                    <a:srgbClr val="2A829E"/>
                  </a:solidFill>
                  <a:latin typeface="Verdana"/>
                  <a:ea typeface="Verdana"/>
                </a:rPr>
                <a:t>179 requerimientos para FONVIVIENDA</a:t>
              </a:r>
            </a:p>
            <a:p>
              <a:pPr marL="285750" lvl="1" indent="-285750" algn="l" defTabSz="622300">
                <a:lnSpc>
                  <a:spcPct val="90000"/>
                </a:lnSpc>
                <a:spcBef>
                  <a:spcPct val="0"/>
                </a:spcBef>
                <a:spcAft>
                  <a:spcPct val="15000"/>
                </a:spcAft>
                <a:buFont typeface="Wingdings" panose="05000000000000000000" pitchFamily="2" charset="2"/>
                <a:buChar char="Ø"/>
              </a:pPr>
              <a:r>
                <a:rPr lang="es-CO" sz="1500" b="1">
                  <a:solidFill>
                    <a:srgbClr val="2A829E"/>
                  </a:solidFill>
                  <a:latin typeface="Verdana"/>
                  <a:ea typeface="Verdana"/>
                </a:rPr>
                <a:t>651 requerimientos para el MVCT</a:t>
              </a:r>
              <a:endParaRPr lang="es-CO" sz="1500" b="1" kern="1200">
                <a:solidFill>
                  <a:srgbClr val="2A829E"/>
                </a:solidFill>
                <a:latin typeface="Verdana"/>
                <a:ea typeface="Verdana"/>
              </a:endParaRPr>
            </a:p>
          </p:txBody>
        </p:sp>
      </p:grpSp>
      <p:graphicFrame>
        <p:nvGraphicFramePr>
          <p:cNvPr id="25" name="Gráfico 24">
            <a:extLst>
              <a:ext uri="{FF2B5EF4-FFF2-40B4-BE49-F238E27FC236}">
                <a16:creationId xmlns:a16="http://schemas.microsoft.com/office/drawing/2014/main" id="{1225A375-D02A-934A-E49D-0BBCC215561B}"/>
              </a:ext>
            </a:extLst>
          </p:cNvPr>
          <p:cNvGraphicFramePr>
            <a:graphicFrameLocks/>
          </p:cNvGraphicFramePr>
          <p:nvPr>
            <p:extLst>
              <p:ext uri="{D42A27DB-BD31-4B8C-83A1-F6EECF244321}">
                <p14:modId xmlns:p14="http://schemas.microsoft.com/office/powerpoint/2010/main" val="1576401583"/>
              </p:ext>
            </p:extLst>
          </p:nvPr>
        </p:nvGraphicFramePr>
        <p:xfrm>
          <a:off x="-295688" y="3992192"/>
          <a:ext cx="4798220" cy="280378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ángulo 25">
            <a:extLst>
              <a:ext uri="{FF2B5EF4-FFF2-40B4-BE49-F238E27FC236}">
                <a16:creationId xmlns:a16="http://schemas.microsoft.com/office/drawing/2014/main" id="{BC999426-9EAF-ADAC-EB58-21CC334AEEB5}"/>
              </a:ext>
            </a:extLst>
          </p:cNvPr>
          <p:cNvSpPr/>
          <p:nvPr/>
        </p:nvSpPr>
        <p:spPr>
          <a:xfrm>
            <a:off x="3739578" y="4301836"/>
            <a:ext cx="1865194" cy="1906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CuadroTexto 28">
            <a:extLst>
              <a:ext uri="{FF2B5EF4-FFF2-40B4-BE49-F238E27FC236}">
                <a16:creationId xmlns:a16="http://schemas.microsoft.com/office/drawing/2014/main" id="{E74BEA66-149E-2778-3A16-72DE78287DBF}"/>
              </a:ext>
            </a:extLst>
          </p:cNvPr>
          <p:cNvSpPr txBox="1"/>
          <p:nvPr/>
        </p:nvSpPr>
        <p:spPr>
          <a:xfrm>
            <a:off x="3739578" y="4559744"/>
            <a:ext cx="2655896" cy="1569660"/>
          </a:xfrm>
          <a:prstGeom prst="rect">
            <a:avLst/>
          </a:prstGeom>
          <a:noFill/>
        </p:spPr>
        <p:txBody>
          <a:bodyPr wrap="square">
            <a:spAutoFit/>
          </a:bodyPr>
          <a:lstStyle/>
          <a:p>
            <a:r>
              <a:rPr lang="es-CO" sz="1200">
                <a:solidFill>
                  <a:schemeClr val="tx2">
                    <a:lumMod val="50000"/>
                  </a:schemeClr>
                </a:solidFill>
                <a:latin typeface="Verdana" panose="020B0604030504040204" pitchFamily="34" charset="0"/>
                <a:ea typeface="Verdana" panose="020B0604030504040204" pitchFamily="34" charset="0"/>
              </a:rPr>
              <a:t>CONTRALORÍAS (579)</a:t>
            </a:r>
            <a:endParaRPr lang="es-CO" sz="1000">
              <a:solidFill>
                <a:schemeClr val="tx2">
                  <a:lumMod val="50000"/>
                </a:schemeClr>
              </a:solidFill>
              <a:latin typeface="Verdana" panose="020B0604030504040204" pitchFamily="34" charset="0"/>
              <a:ea typeface="Verdana" panose="020B0604030504040204" pitchFamily="34" charset="0"/>
            </a:endParaRPr>
          </a:p>
          <a:p>
            <a:endParaRPr lang="es-CO" sz="500">
              <a:solidFill>
                <a:schemeClr val="tx2">
                  <a:lumMod val="50000"/>
                </a:schemeClr>
              </a:solidFill>
              <a:latin typeface="Verdana" panose="020B0604030504040204" pitchFamily="34" charset="0"/>
              <a:ea typeface="Verdana" panose="020B0604030504040204" pitchFamily="34" charset="0"/>
            </a:endParaRPr>
          </a:p>
          <a:p>
            <a:pPr marL="171450" indent="-171450">
              <a:buFontTx/>
              <a:buChar char="-"/>
            </a:pPr>
            <a:r>
              <a:rPr lang="es-CO" sz="1000">
                <a:solidFill>
                  <a:schemeClr val="tx2">
                    <a:lumMod val="50000"/>
                  </a:schemeClr>
                </a:solidFill>
                <a:latin typeface="Verdana" panose="020B0604030504040204" pitchFamily="34" charset="0"/>
                <a:ea typeface="Verdana" panose="020B0604030504040204" pitchFamily="34" charset="0"/>
              </a:rPr>
              <a:t>MVCT (439) – 76%</a:t>
            </a:r>
          </a:p>
          <a:p>
            <a:pPr marL="171450" indent="-171450">
              <a:buFontTx/>
              <a:buChar char="-"/>
            </a:pPr>
            <a:r>
              <a:rPr lang="es-CO" sz="1000">
                <a:solidFill>
                  <a:schemeClr val="tx2">
                    <a:lumMod val="50000"/>
                  </a:schemeClr>
                </a:solidFill>
                <a:latin typeface="Verdana" panose="020B0604030504040204" pitchFamily="34" charset="0"/>
                <a:ea typeface="Verdana" panose="020B0604030504040204" pitchFamily="34" charset="0"/>
              </a:rPr>
              <a:t>FONVIVIENDA (140) – 24%</a:t>
            </a:r>
          </a:p>
          <a:p>
            <a:pPr marL="171450" indent="-171450">
              <a:buFontTx/>
              <a:buChar char="-"/>
            </a:pPr>
            <a:endParaRPr lang="es-CO" sz="500">
              <a:solidFill>
                <a:schemeClr val="tx2">
                  <a:lumMod val="50000"/>
                </a:schemeClr>
              </a:solidFill>
              <a:latin typeface="Verdana" panose="020B0604030504040204" pitchFamily="34" charset="0"/>
              <a:ea typeface="Verdana" panose="020B0604030504040204" pitchFamily="34" charset="0"/>
            </a:endParaRPr>
          </a:p>
          <a:p>
            <a:r>
              <a:rPr lang="es-CO" sz="1200">
                <a:solidFill>
                  <a:schemeClr val="tx2">
                    <a:lumMod val="50000"/>
                  </a:schemeClr>
                </a:solidFill>
                <a:latin typeface="Verdana" panose="020B0604030504040204" pitchFamily="34" charset="0"/>
                <a:ea typeface="Verdana" panose="020B0604030504040204" pitchFamily="34" charset="0"/>
              </a:rPr>
              <a:t>PROCURADURÍA (245)</a:t>
            </a:r>
          </a:p>
          <a:p>
            <a:endParaRPr lang="es-CO" sz="500">
              <a:solidFill>
                <a:schemeClr val="tx2">
                  <a:lumMod val="50000"/>
                </a:schemeClr>
              </a:solidFill>
              <a:latin typeface="Verdana" panose="020B0604030504040204" pitchFamily="34" charset="0"/>
              <a:ea typeface="Verdana" panose="020B0604030504040204" pitchFamily="34" charset="0"/>
            </a:endParaRPr>
          </a:p>
          <a:p>
            <a:pPr marL="171450" indent="-171450">
              <a:buFontTx/>
              <a:buChar char="-"/>
            </a:pPr>
            <a:r>
              <a:rPr lang="es-CO" sz="1000">
                <a:solidFill>
                  <a:schemeClr val="tx2">
                    <a:lumMod val="50000"/>
                  </a:schemeClr>
                </a:solidFill>
                <a:latin typeface="Verdana" panose="020B0604030504040204" pitchFamily="34" charset="0"/>
                <a:ea typeface="Verdana" panose="020B0604030504040204" pitchFamily="34" charset="0"/>
              </a:rPr>
              <a:t>MVCT (207) – 85%</a:t>
            </a:r>
          </a:p>
          <a:p>
            <a:pPr marL="171450" indent="-171450">
              <a:buFontTx/>
              <a:buChar char="-"/>
            </a:pPr>
            <a:r>
              <a:rPr lang="es-CO" sz="1000">
                <a:solidFill>
                  <a:schemeClr val="tx2">
                    <a:lumMod val="50000"/>
                  </a:schemeClr>
                </a:solidFill>
                <a:latin typeface="Verdana" panose="020B0604030504040204" pitchFamily="34" charset="0"/>
                <a:ea typeface="Verdana" panose="020B0604030504040204" pitchFamily="34" charset="0"/>
              </a:rPr>
              <a:t>FONVIVIENDA (38) – 15%</a:t>
            </a:r>
          </a:p>
          <a:p>
            <a:endParaRPr lang="es-CO" sz="500">
              <a:solidFill>
                <a:schemeClr val="tx2">
                  <a:lumMod val="50000"/>
                </a:schemeClr>
              </a:solidFill>
              <a:latin typeface="Verdana" panose="020B0604030504040204" pitchFamily="34" charset="0"/>
              <a:ea typeface="Verdana" panose="020B0604030504040204" pitchFamily="34" charset="0"/>
            </a:endParaRPr>
          </a:p>
          <a:p>
            <a:r>
              <a:rPr lang="es-CO" sz="1200">
                <a:solidFill>
                  <a:schemeClr val="tx2">
                    <a:lumMod val="50000"/>
                  </a:schemeClr>
                </a:solidFill>
                <a:latin typeface="Verdana" panose="020B0604030504040204" pitchFamily="34" charset="0"/>
                <a:ea typeface="Verdana" panose="020B0604030504040204" pitchFamily="34" charset="0"/>
              </a:rPr>
              <a:t>OTROS </a:t>
            </a:r>
            <a:r>
              <a:rPr lang="es-CO" sz="1000">
                <a:solidFill>
                  <a:schemeClr val="tx2">
                    <a:lumMod val="50000"/>
                  </a:schemeClr>
                </a:solidFill>
                <a:latin typeface="Verdana" panose="020B0604030504040204" pitchFamily="34" charset="0"/>
                <a:ea typeface="Verdana" panose="020B0604030504040204" pitchFamily="34" charset="0"/>
              </a:rPr>
              <a:t>(Defensorías, Personerías)</a:t>
            </a:r>
          </a:p>
        </p:txBody>
      </p:sp>
      <p:sp>
        <p:nvSpPr>
          <p:cNvPr id="33" name="Rectángulo 32">
            <a:extLst>
              <a:ext uri="{FF2B5EF4-FFF2-40B4-BE49-F238E27FC236}">
                <a16:creationId xmlns:a16="http://schemas.microsoft.com/office/drawing/2014/main" id="{A4D42F77-31CB-8349-6B65-5F706DF3FF06}"/>
              </a:ext>
            </a:extLst>
          </p:cNvPr>
          <p:cNvSpPr/>
          <p:nvPr/>
        </p:nvSpPr>
        <p:spPr>
          <a:xfrm>
            <a:off x="3579151" y="4637613"/>
            <a:ext cx="134081" cy="128660"/>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Rectángulo 33">
            <a:extLst>
              <a:ext uri="{FF2B5EF4-FFF2-40B4-BE49-F238E27FC236}">
                <a16:creationId xmlns:a16="http://schemas.microsoft.com/office/drawing/2014/main" id="{CB29E18C-13C8-55A5-F717-4BC5484C9595}"/>
              </a:ext>
            </a:extLst>
          </p:cNvPr>
          <p:cNvSpPr/>
          <p:nvPr/>
        </p:nvSpPr>
        <p:spPr>
          <a:xfrm>
            <a:off x="3579150" y="5270389"/>
            <a:ext cx="134081" cy="128660"/>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Rectángulo 34">
            <a:extLst>
              <a:ext uri="{FF2B5EF4-FFF2-40B4-BE49-F238E27FC236}">
                <a16:creationId xmlns:a16="http://schemas.microsoft.com/office/drawing/2014/main" id="{CC2D30D9-3AD3-9295-907E-77043E2B1ADA}"/>
              </a:ext>
            </a:extLst>
          </p:cNvPr>
          <p:cNvSpPr/>
          <p:nvPr/>
        </p:nvSpPr>
        <p:spPr>
          <a:xfrm>
            <a:off x="3579151" y="5922875"/>
            <a:ext cx="134081" cy="128660"/>
          </a:xfrm>
          <a:prstGeom prst="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CuadroTexto 37">
            <a:extLst>
              <a:ext uri="{FF2B5EF4-FFF2-40B4-BE49-F238E27FC236}">
                <a16:creationId xmlns:a16="http://schemas.microsoft.com/office/drawing/2014/main" id="{C2D9AA38-260B-7E00-EE60-CDDF7AA4B92E}"/>
              </a:ext>
            </a:extLst>
          </p:cNvPr>
          <p:cNvSpPr txBox="1"/>
          <p:nvPr/>
        </p:nvSpPr>
        <p:spPr>
          <a:xfrm>
            <a:off x="6589932" y="1095257"/>
            <a:ext cx="5458040" cy="4154984"/>
          </a:xfrm>
          <a:prstGeom prst="rect">
            <a:avLst/>
          </a:prstGeom>
          <a:noFill/>
        </p:spPr>
        <p:txBody>
          <a:bodyPr wrap="square">
            <a:spAutoFit/>
          </a:bodyPr>
          <a:lstStyle/>
          <a:p>
            <a:pPr marL="342900" indent="-342900">
              <a:buFont typeface="Wingdings" panose="05000000000000000000" pitchFamily="2" charset="2"/>
              <a:buChar char="ü"/>
            </a:pPr>
            <a:r>
              <a:rPr lang="es-MX" sz="1200">
                <a:solidFill>
                  <a:srgbClr val="0F2D37"/>
                </a:solidFill>
                <a:latin typeface="Verdana" panose="020B0604030504040204" pitchFamily="34" charset="0"/>
                <a:ea typeface="Verdana" panose="020B0604030504040204" pitchFamily="34" charset="0"/>
              </a:rPr>
              <a:t>Auditoría Financiera a FONVIVIENDA, vigencia 2024</a:t>
            </a:r>
          </a:p>
          <a:p>
            <a:pPr marL="342900" indent="-342900">
              <a:buFont typeface="Wingdings" panose="05000000000000000000" pitchFamily="2" charset="2"/>
              <a:buChar char="ü"/>
            </a:pPr>
            <a:endParaRPr lang="es-MX" sz="1200">
              <a:solidFill>
                <a:srgbClr val="0F2D37"/>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ü"/>
            </a:pPr>
            <a:r>
              <a:rPr lang="es-MX" sz="1200">
                <a:solidFill>
                  <a:srgbClr val="0F2D37"/>
                </a:solidFill>
                <a:latin typeface="Verdana" panose="020B0604030504040204" pitchFamily="34" charset="0"/>
                <a:ea typeface="Verdana" panose="020B0604030504040204" pitchFamily="34" charset="0"/>
              </a:rPr>
              <a:t>Auditoría de cumplimiento a FONVIVIENDA, subsidios de vivienda urbanos y rurales, vigencia 2022, 2023, 2024 y anteriores no legalizados</a:t>
            </a:r>
          </a:p>
          <a:p>
            <a:pPr marL="342900" indent="-342900">
              <a:buFont typeface="Wingdings" panose="05000000000000000000" pitchFamily="2" charset="2"/>
              <a:buChar char="ü"/>
            </a:pPr>
            <a:endParaRPr lang="es-MX" sz="1200">
              <a:solidFill>
                <a:srgbClr val="0F2D37"/>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ü"/>
            </a:pPr>
            <a:r>
              <a:rPr lang="es-MX" sz="1200">
                <a:solidFill>
                  <a:srgbClr val="0F2D37"/>
                </a:solidFill>
                <a:latin typeface="Verdana" panose="020B0604030504040204" pitchFamily="34" charset="0"/>
                <a:ea typeface="Verdana" panose="020B0604030504040204" pitchFamily="34" charset="0"/>
              </a:rPr>
              <a:t>Auditoría Financiera al MVCT, vigencia 2024</a:t>
            </a:r>
          </a:p>
          <a:p>
            <a:pPr marL="342900" indent="-342900">
              <a:buFont typeface="Wingdings" panose="05000000000000000000" pitchFamily="2" charset="2"/>
              <a:buChar char="ü"/>
            </a:pPr>
            <a:endParaRPr lang="es-MX" sz="1200">
              <a:solidFill>
                <a:srgbClr val="0F2D37"/>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ü"/>
            </a:pPr>
            <a:r>
              <a:rPr lang="es-MX" sz="1200">
                <a:solidFill>
                  <a:srgbClr val="0F2D37"/>
                </a:solidFill>
                <a:latin typeface="Verdana" panose="020B0604030504040204" pitchFamily="34" charset="0"/>
                <a:ea typeface="Verdana" panose="020B0604030504040204" pitchFamily="34" charset="0"/>
              </a:rPr>
              <a:t>Auditoría de Cumplimiento al PAR INURBE en Liquidación</a:t>
            </a:r>
          </a:p>
          <a:p>
            <a:pPr marL="342900" indent="-342900">
              <a:buFont typeface="Wingdings" panose="05000000000000000000" pitchFamily="2" charset="2"/>
              <a:buChar char="ü"/>
            </a:pPr>
            <a:endParaRPr lang="es-CO" sz="1200">
              <a:solidFill>
                <a:srgbClr val="0F2D37"/>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ü"/>
            </a:pPr>
            <a:r>
              <a:rPr lang="es-MX" sz="1200">
                <a:solidFill>
                  <a:srgbClr val="0F2D37"/>
                </a:solidFill>
                <a:latin typeface="Verdana" panose="020B0604030504040204" pitchFamily="34" charset="0"/>
                <a:ea typeface="Verdana" panose="020B0604030504040204" pitchFamily="34" charset="0"/>
              </a:rPr>
              <a:t>Auditoría de Cumplimiento Programas APSB – MVCT</a:t>
            </a:r>
          </a:p>
          <a:p>
            <a:pPr marL="342900" indent="-342900">
              <a:buFont typeface="Wingdings" panose="05000000000000000000" pitchFamily="2" charset="2"/>
              <a:buChar char="ü"/>
            </a:pPr>
            <a:endParaRPr lang="es-CO" sz="1200">
              <a:solidFill>
                <a:srgbClr val="0F2D37"/>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ü"/>
            </a:pPr>
            <a:r>
              <a:rPr lang="es-MX" sz="1200">
                <a:solidFill>
                  <a:srgbClr val="0F2D37"/>
                </a:solidFill>
                <a:latin typeface="Verdana" panose="020B0604030504040204" pitchFamily="34" charset="0"/>
                <a:ea typeface="Verdana" panose="020B0604030504040204" pitchFamily="34" charset="0"/>
              </a:rPr>
              <a:t>Auditoría de Cumplimiento a Recursos APSB, Región Amazonia</a:t>
            </a:r>
          </a:p>
          <a:p>
            <a:pPr marL="342900" indent="-342900">
              <a:buFont typeface="Wingdings" panose="05000000000000000000" pitchFamily="2" charset="2"/>
              <a:buChar char="ü"/>
            </a:pPr>
            <a:endParaRPr lang="es-MX" sz="1200">
              <a:solidFill>
                <a:srgbClr val="0F2D37"/>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ü"/>
            </a:pPr>
            <a:r>
              <a:rPr lang="es-MX" sz="1200">
                <a:solidFill>
                  <a:srgbClr val="0F2D37"/>
                </a:solidFill>
                <a:latin typeface="Verdana" panose="020B0604030504040204" pitchFamily="34" charset="0"/>
                <a:ea typeface="Verdana" panose="020B0604030504040204" pitchFamily="34" charset="0"/>
              </a:rPr>
              <a:t>Auditoría de Cumplimiento a Recursos APSB, Región Caribe</a:t>
            </a:r>
          </a:p>
          <a:p>
            <a:pPr marL="342900" indent="-342900">
              <a:buFont typeface="Wingdings" panose="05000000000000000000" pitchFamily="2" charset="2"/>
              <a:buChar char="ü"/>
            </a:pPr>
            <a:endParaRPr lang="es-MX" sz="1200">
              <a:solidFill>
                <a:srgbClr val="0F2D37"/>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q"/>
            </a:pPr>
            <a:r>
              <a:rPr lang="es-MX" sz="1200">
                <a:solidFill>
                  <a:srgbClr val="0F2D37"/>
                </a:solidFill>
                <a:latin typeface="Verdana" panose="020B0604030504040204" pitchFamily="34" charset="0"/>
                <a:ea typeface="Verdana" panose="020B0604030504040204" pitchFamily="34" charset="0"/>
              </a:rPr>
              <a:t>Auditoría de Cumplimiento a Recursos APSB, Región Orinoquía</a:t>
            </a:r>
          </a:p>
          <a:p>
            <a:pPr marL="342900" indent="-342900">
              <a:buFont typeface="Wingdings" panose="05000000000000000000" pitchFamily="2" charset="2"/>
              <a:buChar char="q"/>
            </a:pPr>
            <a:endParaRPr lang="es-MX" sz="1200">
              <a:solidFill>
                <a:srgbClr val="0F2D37"/>
              </a:solidFill>
              <a:latin typeface="Verdana" panose="020B0604030504040204" pitchFamily="34" charset="0"/>
              <a:ea typeface="Verdana" panose="020B0604030504040204" pitchFamily="34" charset="0"/>
            </a:endParaRPr>
          </a:p>
          <a:p>
            <a:pPr marL="342900" indent="-342900">
              <a:buFont typeface="Wingdings" panose="05000000000000000000" pitchFamily="2" charset="2"/>
              <a:buChar char="q"/>
            </a:pPr>
            <a:r>
              <a:rPr lang="es-MX" sz="1200">
                <a:solidFill>
                  <a:srgbClr val="0F2D37"/>
                </a:solidFill>
                <a:latin typeface="Verdana" panose="020B0604030504040204" pitchFamily="34" charset="0"/>
                <a:ea typeface="Verdana" panose="020B0604030504040204" pitchFamily="34" charset="0"/>
              </a:rPr>
              <a:t>Auditoría de Cumplimiento Intersectorial a los Recursos de la Nación destinados para el cumplimiento de las órdenes judiciales y autos derivados para la descontaminación y el saneamiento del rio Bogotá. </a:t>
            </a:r>
            <a:endParaRPr lang="es-CO" sz="1200">
              <a:solidFill>
                <a:srgbClr val="0F2D37"/>
              </a:solidFill>
              <a:latin typeface="Verdana" panose="020B0604030504040204" pitchFamily="34" charset="0"/>
              <a:ea typeface="Verdana" panose="020B0604030504040204" pitchFamily="34" charset="0"/>
            </a:endParaRPr>
          </a:p>
        </p:txBody>
      </p:sp>
      <p:grpSp>
        <p:nvGrpSpPr>
          <p:cNvPr id="39" name="Grupo 38">
            <a:extLst>
              <a:ext uri="{FF2B5EF4-FFF2-40B4-BE49-F238E27FC236}">
                <a16:creationId xmlns:a16="http://schemas.microsoft.com/office/drawing/2014/main" id="{B29834AC-BB21-3157-AB04-60C11C1B673D}"/>
              </a:ext>
            </a:extLst>
          </p:cNvPr>
          <p:cNvGrpSpPr/>
          <p:nvPr/>
        </p:nvGrpSpPr>
        <p:grpSpPr>
          <a:xfrm>
            <a:off x="6591867" y="5326552"/>
            <a:ext cx="5397923" cy="1360666"/>
            <a:chOff x="4570549" y="0"/>
            <a:chExt cx="3585659" cy="2131683"/>
          </a:xfrm>
        </p:grpSpPr>
        <p:sp>
          <p:nvSpPr>
            <p:cNvPr id="40" name="Rectángulo: esquinas redondeadas 39">
              <a:extLst>
                <a:ext uri="{FF2B5EF4-FFF2-40B4-BE49-F238E27FC236}">
                  <a16:creationId xmlns:a16="http://schemas.microsoft.com/office/drawing/2014/main" id="{2566843F-F8AA-7EEE-08B8-7E820032EBC7}"/>
                </a:ext>
              </a:extLst>
            </p:cNvPr>
            <p:cNvSpPr/>
            <p:nvPr/>
          </p:nvSpPr>
          <p:spPr>
            <a:xfrm>
              <a:off x="4570549" y="0"/>
              <a:ext cx="3585659" cy="2131683"/>
            </a:xfrm>
            <a:prstGeom prst="roundRect">
              <a:avLst>
                <a:gd name="adj" fmla="val 10000"/>
              </a:avLst>
            </a:prstGeom>
            <a:ln>
              <a:solidFill>
                <a:srgbClr val="2A829E"/>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41" name="Rectángulo: esquinas redondeadas 4">
              <a:extLst>
                <a:ext uri="{FF2B5EF4-FFF2-40B4-BE49-F238E27FC236}">
                  <a16:creationId xmlns:a16="http://schemas.microsoft.com/office/drawing/2014/main" id="{EA3D2171-57D3-F65C-87CF-68DCBE0EBD9B}"/>
                </a:ext>
              </a:extLst>
            </p:cNvPr>
            <p:cNvSpPr txBox="1"/>
            <p:nvPr/>
          </p:nvSpPr>
          <p:spPr>
            <a:xfrm>
              <a:off x="4632984" y="62433"/>
              <a:ext cx="3481701" cy="1858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a:latin typeface="Verdana" panose="020B0604030504040204" pitchFamily="34" charset="0"/>
                  <a:ea typeface="Verdana" panose="020B0604030504040204" pitchFamily="34" charset="0"/>
                </a:rPr>
                <a:t>Con corte a 15 de diciembre de 2025 se han gestionado un total de 88 solicitudes en el marco de 9 auditorías de la CGR</a:t>
              </a:r>
              <a:endParaRPr lang="es-CO" sz="500" b="1" kern="1200">
                <a:latin typeface="Verdana" panose="020B0604030504040204" pitchFamily="34" charset="0"/>
                <a:ea typeface="Verdana" panose="020B0604030504040204" pitchFamily="34" charset="0"/>
              </a:endParaRPr>
            </a:p>
            <a:p>
              <a:pPr marL="285750" lvl="1" indent="-285750" algn="l" defTabSz="622300">
                <a:lnSpc>
                  <a:spcPct val="90000"/>
                </a:lnSpc>
                <a:spcBef>
                  <a:spcPct val="0"/>
                </a:spcBef>
                <a:spcAft>
                  <a:spcPct val="15000"/>
                </a:spcAft>
                <a:buFont typeface="Wingdings" panose="05000000000000000000" pitchFamily="2" charset="2"/>
                <a:buChar char="Ø"/>
              </a:pPr>
              <a:r>
                <a:rPr lang="es-CO" sz="1500" b="1" kern="1200">
                  <a:solidFill>
                    <a:srgbClr val="2A829E"/>
                  </a:solidFill>
                  <a:latin typeface="Verdana" panose="020B0604030504040204" pitchFamily="34" charset="0"/>
                  <a:ea typeface="Verdana" panose="020B0604030504040204" pitchFamily="34" charset="0"/>
                </a:rPr>
                <a:t>18 solicitudes para FONVIVIENDA</a:t>
              </a:r>
            </a:p>
            <a:p>
              <a:pPr marL="285750" lvl="1" indent="-285750" algn="l" defTabSz="622300">
                <a:lnSpc>
                  <a:spcPct val="90000"/>
                </a:lnSpc>
                <a:spcBef>
                  <a:spcPct val="0"/>
                </a:spcBef>
                <a:spcAft>
                  <a:spcPct val="15000"/>
                </a:spcAft>
                <a:buFont typeface="Wingdings" panose="05000000000000000000" pitchFamily="2" charset="2"/>
                <a:buChar char="Ø"/>
              </a:pPr>
              <a:r>
                <a:rPr lang="es-CO" sz="1500" b="1">
                  <a:solidFill>
                    <a:srgbClr val="2A829E"/>
                  </a:solidFill>
                  <a:latin typeface="Verdana" panose="020B0604030504040204" pitchFamily="34" charset="0"/>
                  <a:ea typeface="Verdana" panose="020B0604030504040204" pitchFamily="34" charset="0"/>
                </a:rPr>
                <a:t>70 solicitudes para el MVCT</a:t>
              </a:r>
              <a:endParaRPr lang="es-CO" sz="1500" b="1" kern="1200">
                <a:solidFill>
                  <a:srgbClr val="2A829E"/>
                </a:solidFill>
                <a:latin typeface="Verdana" panose="020B0604030504040204" pitchFamily="34" charset="0"/>
                <a:ea typeface="Verdana" panose="020B0604030504040204" pitchFamily="34" charset="0"/>
              </a:endParaRPr>
            </a:p>
          </p:txBody>
        </p:sp>
      </p:grpSp>
      <p:pic>
        <p:nvPicPr>
          <p:cNvPr id="3" name="Gráfico 2" descr="Lluvia de ideas de grupo">
            <a:extLst>
              <a:ext uri="{FF2B5EF4-FFF2-40B4-BE49-F238E27FC236}">
                <a16:creationId xmlns:a16="http://schemas.microsoft.com/office/drawing/2014/main" id="{8EEE328B-00D1-52E0-B576-3972839E9A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277" y="211880"/>
            <a:ext cx="594433" cy="594433"/>
          </a:xfrm>
          <a:prstGeom prst="rect">
            <a:avLst/>
          </a:prstGeom>
        </p:spPr>
      </p:pic>
      <p:sp>
        <p:nvSpPr>
          <p:cNvPr id="5" name="Elipse 4">
            <a:extLst>
              <a:ext uri="{FF2B5EF4-FFF2-40B4-BE49-F238E27FC236}">
                <a16:creationId xmlns:a16="http://schemas.microsoft.com/office/drawing/2014/main" id="{48CD96C0-790F-5273-807E-481231129679}"/>
              </a:ext>
            </a:extLst>
          </p:cNvPr>
          <p:cNvSpPr/>
          <p:nvPr/>
        </p:nvSpPr>
        <p:spPr>
          <a:xfrm>
            <a:off x="516419" y="199813"/>
            <a:ext cx="752030" cy="72264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4172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7C2CC-86A1-EA1F-CA46-DE8F4940F3C7}"/>
            </a:ext>
          </a:extLst>
        </p:cNvPr>
        <p:cNvGrpSpPr/>
        <p:nvPr/>
      </p:nvGrpSpPr>
      <p:grpSpPr>
        <a:xfrm>
          <a:off x="0" y="0"/>
          <a:ext cx="0" cy="0"/>
          <a:chOff x="0" y="0"/>
          <a:chExt cx="0" cy="0"/>
        </a:xfrm>
      </p:grpSpPr>
      <p:sp>
        <p:nvSpPr>
          <p:cNvPr id="17" name="Rectángulo 16">
            <a:extLst>
              <a:ext uri="{FF2B5EF4-FFF2-40B4-BE49-F238E27FC236}">
                <a16:creationId xmlns:a16="http://schemas.microsoft.com/office/drawing/2014/main" id="{27E1314B-6918-6F59-C031-246896CE175C}"/>
              </a:ext>
            </a:extLst>
          </p:cNvPr>
          <p:cNvSpPr/>
          <p:nvPr/>
        </p:nvSpPr>
        <p:spPr>
          <a:xfrm>
            <a:off x="-4104927" y="6486181"/>
            <a:ext cx="4090011" cy="3718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CO"/>
          </a:p>
        </p:txBody>
      </p:sp>
      <p:sp>
        <p:nvSpPr>
          <p:cNvPr id="23" name="CuadroTexto 22">
            <a:extLst>
              <a:ext uri="{FF2B5EF4-FFF2-40B4-BE49-F238E27FC236}">
                <a16:creationId xmlns:a16="http://schemas.microsoft.com/office/drawing/2014/main" id="{63F4F83E-95B7-4DE9-9A6D-66B348A8020B}"/>
              </a:ext>
            </a:extLst>
          </p:cNvPr>
          <p:cNvSpPr txBox="1"/>
          <p:nvPr/>
        </p:nvSpPr>
        <p:spPr>
          <a:xfrm>
            <a:off x="3627738" y="2763942"/>
            <a:ext cx="4857749" cy="923330"/>
          </a:xfrm>
          <a:prstGeom prst="rect">
            <a:avLst/>
          </a:prstGeom>
          <a:noFill/>
        </p:spPr>
        <p:txBody>
          <a:bodyPr wrap="square" lIns="91440" tIns="45720" rIns="91440" bIns="45720" anchor="t">
            <a:spAutoFit/>
          </a:bodyPr>
          <a:lstStyle/>
          <a:p>
            <a:r>
              <a:rPr lang="es-CO" b="1">
                <a:solidFill>
                  <a:srgbClr val="FF9900"/>
                </a:solidFill>
                <a:latin typeface="Verdana"/>
                <a:ea typeface="Verdana"/>
              </a:rPr>
              <a:t>04</a:t>
            </a:r>
            <a:r>
              <a:rPr lang="es-ES">
                <a:solidFill>
                  <a:srgbClr val="000000"/>
                </a:solidFill>
                <a:latin typeface="Verdana"/>
                <a:ea typeface="Verdana"/>
              </a:rPr>
              <a:t> Propuesta PAA- 2026 (Aprobación).</a:t>
            </a:r>
          </a:p>
          <a:p>
            <a:endParaRPr lang="es-ES">
              <a:solidFill>
                <a:srgbClr val="000000"/>
              </a:solidFill>
              <a:latin typeface="Verdana" panose="020B0604030504040204" pitchFamily="34" charset="0"/>
              <a:ea typeface="Verdana"/>
            </a:endParaRPr>
          </a:p>
          <a:p>
            <a:r>
              <a:rPr lang="es-ES">
                <a:solidFill>
                  <a:srgbClr val="000000"/>
                </a:solidFill>
                <a:latin typeface="Verdana" panose="020B0604030504040204" pitchFamily="34" charset="0"/>
              </a:rPr>
              <a:t> </a:t>
            </a:r>
            <a:r>
              <a:rPr lang="es-CO" b="1" i="0" u="none" strike="noStrike">
                <a:solidFill>
                  <a:srgbClr val="FF9900"/>
                </a:solidFill>
                <a:effectLst/>
                <a:latin typeface="Verdana" panose="020B0604030504040204" pitchFamily="34" charset="0"/>
              </a:rPr>
              <a:t> </a:t>
            </a:r>
            <a:endParaRPr lang="es-ES" sz="2000" b="0" i="0" u="none" strike="noStrike">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731814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1A986-D218-F757-395B-E1560BCF1539}"/>
            </a:ext>
          </a:extLst>
        </p:cNvPr>
        <p:cNvGrpSpPr/>
        <p:nvPr/>
      </p:nvGrpSpPr>
      <p:grpSpPr>
        <a:xfrm>
          <a:off x="0" y="0"/>
          <a:ext cx="0" cy="0"/>
          <a:chOff x="0" y="0"/>
          <a:chExt cx="0" cy="0"/>
        </a:xfrm>
      </p:grpSpPr>
      <p:grpSp>
        <p:nvGrpSpPr>
          <p:cNvPr id="11" name="1 Grupo">
            <a:extLst>
              <a:ext uri="{FF2B5EF4-FFF2-40B4-BE49-F238E27FC236}">
                <a16:creationId xmlns:a16="http://schemas.microsoft.com/office/drawing/2014/main" id="{8094C26A-DD5E-094A-03FF-2034D2C519A4}"/>
              </a:ext>
            </a:extLst>
          </p:cNvPr>
          <p:cNvGrpSpPr/>
          <p:nvPr/>
        </p:nvGrpSpPr>
        <p:grpSpPr>
          <a:xfrm>
            <a:off x="2232453" y="140230"/>
            <a:ext cx="7260625" cy="559132"/>
            <a:chOff x="2853478" y="552950"/>
            <a:chExt cx="5742508" cy="908206"/>
          </a:xfrm>
          <a:solidFill>
            <a:srgbClr val="3EA8CB"/>
          </a:solidFill>
        </p:grpSpPr>
        <p:sp>
          <p:nvSpPr>
            <p:cNvPr id="12" name="Rectángulo redondeado 107">
              <a:extLst>
                <a:ext uri="{FF2B5EF4-FFF2-40B4-BE49-F238E27FC236}">
                  <a16:creationId xmlns:a16="http://schemas.microsoft.com/office/drawing/2014/main" id="{46B63615-8174-E7A7-A23E-D9E962C9BDF3}"/>
                </a:ext>
              </a:extLst>
            </p:cNvPr>
            <p:cNvSpPr/>
            <p:nvPr/>
          </p:nvSpPr>
          <p:spPr>
            <a:xfrm>
              <a:off x="2853478" y="552950"/>
              <a:ext cx="5742508" cy="908206"/>
            </a:xfrm>
            <a:prstGeom prst="round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09" rIns="91418" bIns="45709"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2800" b="1" i="0" u="none" strike="noStrike" kern="0" cap="none" spc="0" normalizeH="0" baseline="0" noProof="0">
                <a:ln>
                  <a:noFill/>
                </a:ln>
                <a:solidFill>
                  <a:prstClr val="white"/>
                </a:solidFill>
                <a:effectLst/>
                <a:uLnTx/>
                <a:uFillTx/>
                <a:latin typeface="Calibri"/>
                <a:ea typeface="+mn-ea"/>
                <a:cs typeface="+mn-cs"/>
              </a:endParaRPr>
            </a:p>
          </p:txBody>
        </p:sp>
        <p:sp>
          <p:nvSpPr>
            <p:cNvPr id="13" name="CuadroTexto 9">
              <a:extLst>
                <a:ext uri="{FF2B5EF4-FFF2-40B4-BE49-F238E27FC236}">
                  <a16:creationId xmlns:a16="http://schemas.microsoft.com/office/drawing/2014/main" id="{993CFC29-B55B-6254-87C4-F30198C28A45}"/>
                </a:ext>
              </a:extLst>
            </p:cNvPr>
            <p:cNvSpPr txBox="1">
              <a:spLocks noChangeArrowheads="1"/>
            </p:cNvSpPr>
            <p:nvPr/>
          </p:nvSpPr>
          <p:spPr bwMode="auto">
            <a:xfrm>
              <a:off x="2973083" y="628334"/>
              <a:ext cx="5493420" cy="7183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2192" tIns="36097" rIns="72192" bIns="36097">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es-CO" altLang="es-CO" sz="2400" b="1">
                  <a:solidFill>
                    <a:srgbClr val="FFFFFF"/>
                  </a:solidFill>
                  <a:latin typeface="Arial" panose="020B0604020202020204" pitchFamily="34" charset="0"/>
                  <a:ea typeface="Arial Narrow" pitchFamily="34" charset="0"/>
                  <a:cs typeface="Arial" panose="020B0604020202020204" pitchFamily="34" charset="0"/>
                  <a:sym typeface="Arial Narrow" pitchFamily="34" charset="0"/>
                </a:rPr>
                <a:t>Aprobación PAA - 2026</a:t>
              </a:r>
            </a:p>
          </p:txBody>
        </p:sp>
      </p:grpSp>
      <p:sp>
        <p:nvSpPr>
          <p:cNvPr id="14" name="Marcador de contenido 4">
            <a:extLst>
              <a:ext uri="{FF2B5EF4-FFF2-40B4-BE49-F238E27FC236}">
                <a16:creationId xmlns:a16="http://schemas.microsoft.com/office/drawing/2014/main" id="{77E874A2-E0AD-FD47-AA81-A1ACC2A55733}"/>
              </a:ext>
            </a:extLst>
          </p:cNvPr>
          <p:cNvSpPr>
            <a:spLocks noGrp="1"/>
          </p:cNvSpPr>
          <p:nvPr>
            <p:ph idx="1"/>
          </p:nvPr>
        </p:nvSpPr>
        <p:spPr>
          <a:xfrm>
            <a:off x="643069" y="1055097"/>
            <a:ext cx="10905862" cy="1685216"/>
          </a:xfrm>
          <a:prstGeom prst="roundRect">
            <a:avLst/>
          </a:prstGeom>
          <a:solidFill>
            <a:schemeClr val="bg1">
              <a:lumMod val="95000"/>
            </a:schemeClr>
          </a:solidFill>
        </p:spPr>
        <p:txBody>
          <a:bodyPr vert="horz" wrap="square" lIns="72000" tIns="36000" rIns="72000" bIns="36000" rtlCol="0" anchor="ctr" anchorCtr="0">
            <a:noAutofit/>
          </a:bodyPr>
          <a:lstStyle/>
          <a:p>
            <a:pPr marL="0" indent="0" algn="just">
              <a:lnSpc>
                <a:spcPct val="120000"/>
              </a:lnSpc>
              <a:buNone/>
            </a:pPr>
            <a:r>
              <a:rPr lang="es-MX" sz="1500">
                <a:latin typeface="Arial"/>
                <a:ea typeface="Verdana"/>
                <a:cs typeface="Arial"/>
              </a:rPr>
              <a:t>Teniendo en cuenta la Ley 87 de 1993 y conforme a lo establecido en el Artículo 2.2.21.4.8. Instrumentos para la actividad de la Auditoría Interna del Decreto 648 de 2017, la Oficina de Control Interno emplea dicho instrumento para la planificación, ejecución y seguimiento del Plan Anual de Auditoría. En razón a lo anterior, </a:t>
            </a:r>
            <a:r>
              <a:rPr lang="es-ES" sz="1500">
                <a:latin typeface="Arial"/>
                <a:ea typeface="Verdana"/>
                <a:cs typeface="Arial"/>
              </a:rPr>
              <a:t>y producto de un análisis adelantado con el equipo multidisciplinario de la OCI sobre cada una de las actividades, </a:t>
            </a:r>
            <a:r>
              <a:rPr lang="es-MX" sz="1500">
                <a:latin typeface="Arial"/>
                <a:ea typeface="Verdana"/>
                <a:cs typeface="Arial"/>
              </a:rPr>
              <a:t>la OCI presenta al Comité Institucional de Coordinación de Control Interno para su aprobación, la propuesta del Plan Anual de Auditoria correspondiente a la vigencia 2026, el cual se encuentra estructurado de acuerdo a los 5 roles de la OCI así:</a:t>
            </a:r>
          </a:p>
        </p:txBody>
      </p:sp>
      <p:pic>
        <p:nvPicPr>
          <p:cNvPr id="15" name="Picture 7" descr="Resultado de imagen para work color pictogram png">
            <a:extLst>
              <a:ext uri="{FF2B5EF4-FFF2-40B4-BE49-F238E27FC236}">
                <a16:creationId xmlns:a16="http://schemas.microsoft.com/office/drawing/2014/main" id="{6B8D33AC-5507-0C45-E217-FC40BCA311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87" t="71191" r="70565" b="3675"/>
          <a:stretch/>
        </p:blipFill>
        <p:spPr bwMode="auto">
          <a:xfrm>
            <a:off x="9456357" y="-110651"/>
            <a:ext cx="1009974" cy="972034"/>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2A0E36A3-34B8-E22C-CDCA-DA78F99180DC}"/>
              </a:ext>
            </a:extLst>
          </p:cNvPr>
          <p:cNvSpPr/>
          <p:nvPr/>
        </p:nvSpPr>
        <p:spPr>
          <a:xfrm>
            <a:off x="-4104927" y="6486181"/>
            <a:ext cx="4090011" cy="3718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CO"/>
          </a:p>
        </p:txBody>
      </p:sp>
      <p:graphicFrame>
        <p:nvGraphicFramePr>
          <p:cNvPr id="4" name="Diagrama 3">
            <a:extLst>
              <a:ext uri="{FF2B5EF4-FFF2-40B4-BE49-F238E27FC236}">
                <a16:creationId xmlns:a16="http://schemas.microsoft.com/office/drawing/2014/main" id="{797E6EC5-765B-B71E-CE35-D878C55FEC3E}"/>
              </a:ext>
            </a:extLst>
          </p:cNvPr>
          <p:cNvGraphicFramePr/>
          <p:nvPr/>
        </p:nvGraphicFramePr>
        <p:xfrm>
          <a:off x="643069" y="2802194"/>
          <a:ext cx="10905862" cy="358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697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Grupo">
            <a:extLst>
              <a:ext uri="{FF2B5EF4-FFF2-40B4-BE49-F238E27FC236}">
                <a16:creationId xmlns:a16="http://schemas.microsoft.com/office/drawing/2014/main" id="{9EA5C706-4DC0-4274-8EE7-8AB0DC04593C}"/>
              </a:ext>
            </a:extLst>
          </p:cNvPr>
          <p:cNvGrpSpPr/>
          <p:nvPr/>
        </p:nvGrpSpPr>
        <p:grpSpPr>
          <a:xfrm>
            <a:off x="2417191" y="244414"/>
            <a:ext cx="7127985" cy="559132"/>
            <a:chOff x="2853478" y="552950"/>
            <a:chExt cx="5742508" cy="908206"/>
          </a:xfrm>
          <a:solidFill>
            <a:srgbClr val="004A84"/>
          </a:solidFill>
        </p:grpSpPr>
        <p:sp>
          <p:nvSpPr>
            <p:cNvPr id="11" name="Rectángulo redondeado 107">
              <a:extLst>
                <a:ext uri="{FF2B5EF4-FFF2-40B4-BE49-F238E27FC236}">
                  <a16:creationId xmlns:a16="http://schemas.microsoft.com/office/drawing/2014/main" id="{97C0215D-64F9-4D05-927C-B2D8F6113480}"/>
                </a:ext>
              </a:extLst>
            </p:cNvPr>
            <p:cNvSpPr/>
            <p:nvPr/>
          </p:nvSpPr>
          <p:spPr>
            <a:xfrm>
              <a:off x="2853478" y="552950"/>
              <a:ext cx="5742508" cy="908206"/>
            </a:xfrm>
            <a:prstGeom prst="roundRect">
              <a:avLst/>
            </a:prstGeom>
            <a:solidFill>
              <a:srgbClr val="004A8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09" rIns="91418" bIns="45709"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2800" b="1" i="0" u="none" strike="noStrike" kern="0" cap="none" spc="0" normalizeH="0" baseline="0" noProof="0">
                <a:ln>
                  <a:noFill/>
                </a:ln>
                <a:solidFill>
                  <a:prstClr val="white"/>
                </a:solidFill>
                <a:effectLst/>
                <a:uLnTx/>
                <a:uFillTx/>
                <a:latin typeface="Calibri"/>
                <a:ea typeface="+mn-ea"/>
                <a:cs typeface="+mn-cs"/>
              </a:endParaRPr>
            </a:p>
          </p:txBody>
        </p:sp>
        <p:sp>
          <p:nvSpPr>
            <p:cNvPr id="12" name="CuadroTexto 9">
              <a:extLst>
                <a:ext uri="{FF2B5EF4-FFF2-40B4-BE49-F238E27FC236}">
                  <a16:creationId xmlns:a16="http://schemas.microsoft.com/office/drawing/2014/main" id="{BF69C6D5-43FA-434E-AEA2-91B91C37D586}"/>
                </a:ext>
              </a:extLst>
            </p:cNvPr>
            <p:cNvSpPr txBox="1">
              <a:spLocks noChangeArrowheads="1"/>
            </p:cNvSpPr>
            <p:nvPr/>
          </p:nvSpPr>
          <p:spPr bwMode="auto">
            <a:xfrm>
              <a:off x="2973083" y="628334"/>
              <a:ext cx="5493420" cy="718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2192" tIns="36097" rIns="72192" bIns="36097">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es-CO" altLang="es-CO" sz="2400" b="1">
                  <a:solidFill>
                    <a:srgbClr val="FFFFFF"/>
                  </a:solidFill>
                  <a:latin typeface="Arial" panose="020B0604020202020204" pitchFamily="34" charset="0"/>
                  <a:ea typeface="Arial Narrow" pitchFamily="34" charset="0"/>
                  <a:cs typeface="Arial" panose="020B0604020202020204" pitchFamily="34" charset="0"/>
                  <a:sym typeface="Arial Narrow" pitchFamily="34" charset="0"/>
                </a:rPr>
                <a:t>Estructura del PAA - 2026</a:t>
              </a:r>
            </a:p>
          </p:txBody>
        </p:sp>
      </p:grpSp>
      <p:graphicFrame>
        <p:nvGraphicFramePr>
          <p:cNvPr id="17" name="Tabla 16"/>
          <p:cNvGraphicFramePr>
            <a:graphicFrameLocks noGrp="1"/>
          </p:cNvGraphicFramePr>
          <p:nvPr>
            <p:extLst>
              <p:ext uri="{D42A27DB-BD31-4B8C-83A1-F6EECF244321}">
                <p14:modId xmlns:p14="http://schemas.microsoft.com/office/powerpoint/2010/main" val="4160958595"/>
              </p:ext>
            </p:extLst>
          </p:nvPr>
        </p:nvGraphicFramePr>
        <p:xfrm>
          <a:off x="443089" y="1148396"/>
          <a:ext cx="11305822" cy="5217235"/>
        </p:xfrm>
        <a:graphic>
          <a:graphicData uri="http://schemas.openxmlformats.org/drawingml/2006/table">
            <a:tbl>
              <a:tblPr/>
              <a:tblGrid>
                <a:gridCol w="1917270">
                  <a:extLst>
                    <a:ext uri="{9D8B030D-6E8A-4147-A177-3AD203B41FA5}">
                      <a16:colId xmlns:a16="http://schemas.microsoft.com/office/drawing/2014/main" val="2021984654"/>
                    </a:ext>
                  </a:extLst>
                </a:gridCol>
                <a:gridCol w="345836">
                  <a:extLst>
                    <a:ext uri="{9D8B030D-6E8A-4147-A177-3AD203B41FA5}">
                      <a16:colId xmlns:a16="http://schemas.microsoft.com/office/drawing/2014/main" val="2697788477"/>
                    </a:ext>
                  </a:extLst>
                </a:gridCol>
                <a:gridCol w="257254">
                  <a:extLst>
                    <a:ext uri="{9D8B030D-6E8A-4147-A177-3AD203B41FA5}">
                      <a16:colId xmlns:a16="http://schemas.microsoft.com/office/drawing/2014/main" val="1033269176"/>
                    </a:ext>
                  </a:extLst>
                </a:gridCol>
                <a:gridCol w="257254">
                  <a:extLst>
                    <a:ext uri="{9D8B030D-6E8A-4147-A177-3AD203B41FA5}">
                      <a16:colId xmlns:a16="http://schemas.microsoft.com/office/drawing/2014/main" val="1114810440"/>
                    </a:ext>
                  </a:extLst>
                </a:gridCol>
                <a:gridCol w="257254">
                  <a:extLst>
                    <a:ext uri="{9D8B030D-6E8A-4147-A177-3AD203B41FA5}">
                      <a16:colId xmlns:a16="http://schemas.microsoft.com/office/drawing/2014/main" val="1106975260"/>
                    </a:ext>
                  </a:extLst>
                </a:gridCol>
                <a:gridCol w="567901">
                  <a:extLst>
                    <a:ext uri="{9D8B030D-6E8A-4147-A177-3AD203B41FA5}">
                      <a16:colId xmlns:a16="http://schemas.microsoft.com/office/drawing/2014/main" val="3387497956"/>
                    </a:ext>
                  </a:extLst>
                </a:gridCol>
                <a:gridCol w="150469">
                  <a:extLst>
                    <a:ext uri="{9D8B030D-6E8A-4147-A177-3AD203B41FA5}">
                      <a16:colId xmlns:a16="http://schemas.microsoft.com/office/drawing/2014/main" val="4287419710"/>
                    </a:ext>
                  </a:extLst>
                </a:gridCol>
                <a:gridCol w="349477">
                  <a:extLst>
                    <a:ext uri="{9D8B030D-6E8A-4147-A177-3AD203B41FA5}">
                      <a16:colId xmlns:a16="http://schemas.microsoft.com/office/drawing/2014/main" val="3130684136"/>
                    </a:ext>
                  </a:extLst>
                </a:gridCol>
                <a:gridCol w="349477">
                  <a:extLst>
                    <a:ext uri="{9D8B030D-6E8A-4147-A177-3AD203B41FA5}">
                      <a16:colId xmlns:a16="http://schemas.microsoft.com/office/drawing/2014/main" val="3481970911"/>
                    </a:ext>
                  </a:extLst>
                </a:gridCol>
                <a:gridCol w="150469">
                  <a:extLst>
                    <a:ext uri="{9D8B030D-6E8A-4147-A177-3AD203B41FA5}">
                      <a16:colId xmlns:a16="http://schemas.microsoft.com/office/drawing/2014/main" val="2924213482"/>
                    </a:ext>
                  </a:extLst>
                </a:gridCol>
                <a:gridCol w="349477">
                  <a:extLst>
                    <a:ext uri="{9D8B030D-6E8A-4147-A177-3AD203B41FA5}">
                      <a16:colId xmlns:a16="http://schemas.microsoft.com/office/drawing/2014/main" val="3796400586"/>
                    </a:ext>
                  </a:extLst>
                </a:gridCol>
                <a:gridCol w="349477">
                  <a:extLst>
                    <a:ext uri="{9D8B030D-6E8A-4147-A177-3AD203B41FA5}">
                      <a16:colId xmlns:a16="http://schemas.microsoft.com/office/drawing/2014/main" val="2770973495"/>
                    </a:ext>
                  </a:extLst>
                </a:gridCol>
                <a:gridCol w="150469">
                  <a:extLst>
                    <a:ext uri="{9D8B030D-6E8A-4147-A177-3AD203B41FA5}">
                      <a16:colId xmlns:a16="http://schemas.microsoft.com/office/drawing/2014/main" val="784871701"/>
                    </a:ext>
                  </a:extLst>
                </a:gridCol>
                <a:gridCol w="349477">
                  <a:extLst>
                    <a:ext uri="{9D8B030D-6E8A-4147-A177-3AD203B41FA5}">
                      <a16:colId xmlns:a16="http://schemas.microsoft.com/office/drawing/2014/main" val="1829797126"/>
                    </a:ext>
                  </a:extLst>
                </a:gridCol>
                <a:gridCol w="349477">
                  <a:extLst>
                    <a:ext uri="{9D8B030D-6E8A-4147-A177-3AD203B41FA5}">
                      <a16:colId xmlns:a16="http://schemas.microsoft.com/office/drawing/2014/main" val="3593636203"/>
                    </a:ext>
                  </a:extLst>
                </a:gridCol>
                <a:gridCol w="150469">
                  <a:extLst>
                    <a:ext uri="{9D8B030D-6E8A-4147-A177-3AD203B41FA5}">
                      <a16:colId xmlns:a16="http://schemas.microsoft.com/office/drawing/2014/main" val="3546133976"/>
                    </a:ext>
                  </a:extLst>
                </a:gridCol>
                <a:gridCol w="349477">
                  <a:extLst>
                    <a:ext uri="{9D8B030D-6E8A-4147-A177-3AD203B41FA5}">
                      <a16:colId xmlns:a16="http://schemas.microsoft.com/office/drawing/2014/main" val="3041289818"/>
                    </a:ext>
                  </a:extLst>
                </a:gridCol>
                <a:gridCol w="349477">
                  <a:extLst>
                    <a:ext uri="{9D8B030D-6E8A-4147-A177-3AD203B41FA5}">
                      <a16:colId xmlns:a16="http://schemas.microsoft.com/office/drawing/2014/main" val="2582011469"/>
                    </a:ext>
                  </a:extLst>
                </a:gridCol>
                <a:gridCol w="150469">
                  <a:extLst>
                    <a:ext uri="{9D8B030D-6E8A-4147-A177-3AD203B41FA5}">
                      <a16:colId xmlns:a16="http://schemas.microsoft.com/office/drawing/2014/main" val="1001987958"/>
                    </a:ext>
                  </a:extLst>
                </a:gridCol>
                <a:gridCol w="349477">
                  <a:extLst>
                    <a:ext uri="{9D8B030D-6E8A-4147-A177-3AD203B41FA5}">
                      <a16:colId xmlns:a16="http://schemas.microsoft.com/office/drawing/2014/main" val="2323568989"/>
                    </a:ext>
                  </a:extLst>
                </a:gridCol>
                <a:gridCol w="349477">
                  <a:extLst>
                    <a:ext uri="{9D8B030D-6E8A-4147-A177-3AD203B41FA5}">
                      <a16:colId xmlns:a16="http://schemas.microsoft.com/office/drawing/2014/main" val="491148630"/>
                    </a:ext>
                  </a:extLst>
                </a:gridCol>
                <a:gridCol w="150469">
                  <a:extLst>
                    <a:ext uri="{9D8B030D-6E8A-4147-A177-3AD203B41FA5}">
                      <a16:colId xmlns:a16="http://schemas.microsoft.com/office/drawing/2014/main" val="4165990688"/>
                    </a:ext>
                  </a:extLst>
                </a:gridCol>
                <a:gridCol w="349477">
                  <a:extLst>
                    <a:ext uri="{9D8B030D-6E8A-4147-A177-3AD203B41FA5}">
                      <a16:colId xmlns:a16="http://schemas.microsoft.com/office/drawing/2014/main" val="2160706529"/>
                    </a:ext>
                  </a:extLst>
                </a:gridCol>
                <a:gridCol w="349477">
                  <a:extLst>
                    <a:ext uri="{9D8B030D-6E8A-4147-A177-3AD203B41FA5}">
                      <a16:colId xmlns:a16="http://schemas.microsoft.com/office/drawing/2014/main" val="2929102426"/>
                    </a:ext>
                  </a:extLst>
                </a:gridCol>
                <a:gridCol w="150469">
                  <a:extLst>
                    <a:ext uri="{9D8B030D-6E8A-4147-A177-3AD203B41FA5}">
                      <a16:colId xmlns:a16="http://schemas.microsoft.com/office/drawing/2014/main" val="2018494471"/>
                    </a:ext>
                  </a:extLst>
                </a:gridCol>
                <a:gridCol w="349477">
                  <a:extLst>
                    <a:ext uri="{9D8B030D-6E8A-4147-A177-3AD203B41FA5}">
                      <a16:colId xmlns:a16="http://schemas.microsoft.com/office/drawing/2014/main" val="126861074"/>
                    </a:ext>
                  </a:extLst>
                </a:gridCol>
                <a:gridCol w="150469">
                  <a:extLst>
                    <a:ext uri="{9D8B030D-6E8A-4147-A177-3AD203B41FA5}">
                      <a16:colId xmlns:a16="http://schemas.microsoft.com/office/drawing/2014/main" val="1491782188"/>
                    </a:ext>
                  </a:extLst>
                </a:gridCol>
                <a:gridCol w="150469">
                  <a:extLst>
                    <a:ext uri="{9D8B030D-6E8A-4147-A177-3AD203B41FA5}">
                      <a16:colId xmlns:a16="http://schemas.microsoft.com/office/drawing/2014/main" val="52417187"/>
                    </a:ext>
                  </a:extLst>
                </a:gridCol>
                <a:gridCol w="601877">
                  <a:extLst>
                    <a:ext uri="{9D8B030D-6E8A-4147-A177-3AD203B41FA5}">
                      <a16:colId xmlns:a16="http://schemas.microsoft.com/office/drawing/2014/main" val="974740955"/>
                    </a:ext>
                  </a:extLst>
                </a:gridCol>
                <a:gridCol w="601877">
                  <a:extLst>
                    <a:ext uri="{9D8B030D-6E8A-4147-A177-3AD203B41FA5}">
                      <a16:colId xmlns:a16="http://schemas.microsoft.com/office/drawing/2014/main" val="2372518739"/>
                    </a:ext>
                  </a:extLst>
                </a:gridCol>
                <a:gridCol w="601877">
                  <a:extLst>
                    <a:ext uri="{9D8B030D-6E8A-4147-A177-3AD203B41FA5}">
                      <a16:colId xmlns:a16="http://schemas.microsoft.com/office/drawing/2014/main" val="1824847620"/>
                    </a:ext>
                  </a:extLst>
                </a:gridCol>
              </a:tblGrid>
              <a:tr h="157830">
                <a:tc rowSpan="3">
                  <a:txBody>
                    <a:bodyPr/>
                    <a:lstStyle/>
                    <a:p>
                      <a:pPr algn="l" fontAlgn="b"/>
                      <a:r>
                        <a:rPr lang="es-CO" sz="600" b="0" i="0" u="none" strike="noStrike">
                          <a:solidFill>
                            <a:srgbClr val="000000"/>
                          </a:solidFill>
                          <a:effectLst/>
                          <a:latin typeface="Arial" panose="020B0604020202020204" pitchFamily="34" charset="0"/>
                        </a:rPr>
                        <a:t> </a:t>
                      </a:r>
                      <a:endParaRPr lang="es-CO"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gridSpan="29">
                  <a:txBody>
                    <a:bodyPr/>
                    <a:lstStyle/>
                    <a:p>
                      <a:pPr algn="ctr" fontAlgn="ctr"/>
                      <a:r>
                        <a:rPr lang="es-MX" sz="600" b="1" i="0" u="none" strike="noStrike">
                          <a:solidFill>
                            <a:srgbClr val="000000"/>
                          </a:solidFill>
                          <a:effectLst/>
                          <a:latin typeface="Arial" panose="020B0604020202020204" pitchFamily="34" charset="0"/>
                        </a:rPr>
                        <a:t>FORMATO PLAN ANUAL DE AUDITORÍAS </a:t>
                      </a:r>
                      <a:br>
                        <a:rPr lang="es-MX" sz="600" b="1" i="0" u="none" strike="noStrike">
                          <a:solidFill>
                            <a:srgbClr val="000000"/>
                          </a:solidFill>
                          <a:effectLst/>
                          <a:latin typeface="Arial" panose="020B0604020202020204" pitchFamily="34" charset="0"/>
                        </a:rPr>
                      </a:br>
                      <a:r>
                        <a:rPr lang="es-MX" sz="600" b="1" i="0" u="none" strike="noStrike">
                          <a:solidFill>
                            <a:srgbClr val="000000"/>
                          </a:solidFill>
                          <a:effectLst/>
                          <a:latin typeface="Arial" panose="020B0604020202020204" pitchFamily="34" charset="0"/>
                        </a:rPr>
                        <a:t>VIGENCIA 2026</a:t>
                      </a:r>
                      <a:br>
                        <a:rPr lang="es-MX" sz="600" b="1" i="0" u="none" strike="noStrike">
                          <a:solidFill>
                            <a:srgbClr val="000000"/>
                          </a:solidFill>
                          <a:effectLst/>
                          <a:latin typeface="Arial" panose="020B0604020202020204" pitchFamily="34" charset="0"/>
                        </a:rPr>
                      </a:br>
                      <a:r>
                        <a:rPr lang="es-MX" sz="600" b="1" i="0" u="none" strike="noStrike">
                          <a:solidFill>
                            <a:srgbClr val="000000"/>
                          </a:solidFill>
                          <a:effectLst/>
                          <a:latin typeface="Arial" panose="020B0604020202020204" pitchFamily="34" charset="0"/>
                        </a:rPr>
                        <a:t>PROCESO:  EVALUACION, ACOMPAÑAMIENTO Y ASESORIA DEL SISTEMA DE CONTROL INTERNO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rowSpan="3" hMerge="1">
                  <a:txBody>
                    <a:bodyPr/>
                    <a:lstStyle/>
                    <a:p>
                      <a:endParaRPr lang="es-CO"/>
                    </a:p>
                  </a:txBody>
                  <a:tcPr/>
                </a:tc>
                <a:tc>
                  <a:txBody>
                    <a:bodyPr/>
                    <a:lstStyle/>
                    <a:p>
                      <a:pPr algn="l" fontAlgn="ctr"/>
                      <a:r>
                        <a:rPr lang="es-CO" sz="500" b="0" i="0" u="none" strike="noStrike">
                          <a:solidFill>
                            <a:srgbClr val="000000"/>
                          </a:solidFill>
                          <a:effectLst/>
                          <a:latin typeface="Arial" panose="020B0604020202020204" pitchFamily="34" charset="0"/>
                        </a:rPr>
                        <a:t>Versión: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4643803"/>
                  </a:ext>
                </a:extLst>
              </a:tr>
              <a:tr h="157830">
                <a:tc vMerge="1">
                  <a:txBody>
                    <a:bodyPr/>
                    <a:lstStyle/>
                    <a:p>
                      <a:endParaRPr lang="es-CO"/>
                    </a:p>
                  </a:txBody>
                  <a:tcPr/>
                </a:tc>
                <a:tc gridSpan="29"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a:txBody>
                    <a:bodyPr/>
                    <a:lstStyle/>
                    <a:p>
                      <a:pPr algn="l" fontAlgn="ctr"/>
                      <a:r>
                        <a:rPr lang="es-CO" sz="500" b="0" i="0" u="none" strike="noStrike">
                          <a:solidFill>
                            <a:srgbClr val="000000"/>
                          </a:solidFill>
                          <a:effectLst/>
                          <a:latin typeface="Arial" panose="020B0604020202020204" pitchFamily="34" charset="0"/>
                        </a:rPr>
                        <a:t>Fecha: 22/04/2020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7520024"/>
                  </a:ext>
                </a:extLst>
              </a:tr>
              <a:tr h="157830">
                <a:tc vMerge="1">
                  <a:txBody>
                    <a:bodyPr/>
                    <a:lstStyle/>
                    <a:p>
                      <a:endParaRPr lang="es-CO"/>
                    </a:p>
                  </a:txBody>
                  <a:tcPr/>
                </a:tc>
                <a:tc gridSpan="29"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tc>
                  <a:txBody>
                    <a:bodyPr/>
                    <a:lstStyle/>
                    <a:p>
                      <a:pPr algn="l" fontAlgn="ctr"/>
                      <a:r>
                        <a:rPr lang="es-CO" sz="500" b="0" i="0" u="none" strike="noStrike">
                          <a:solidFill>
                            <a:srgbClr val="000000"/>
                          </a:solidFill>
                          <a:effectLst/>
                          <a:latin typeface="Arial" panose="020B0604020202020204" pitchFamily="34" charset="0"/>
                        </a:rPr>
                        <a:t>Código: EIA-F-03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8706904"/>
                  </a:ext>
                </a:extLst>
              </a:tr>
              <a:tr h="98813">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6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6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6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6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6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4895209"/>
                  </a:ext>
                </a:extLst>
              </a:tr>
              <a:tr h="179131">
                <a:tc gridSpan="31">
                  <a:txBody>
                    <a:bodyPr/>
                    <a:lstStyle/>
                    <a:p>
                      <a:pPr algn="l" fontAlgn="t"/>
                      <a:r>
                        <a:rPr lang="es-CO" sz="800" b="0" i="0" u="none" strike="noStrike">
                          <a:solidFill>
                            <a:srgbClr val="000000"/>
                          </a:solidFill>
                          <a:effectLst/>
                          <a:latin typeface="Arial" panose="020B0604020202020204" pitchFamily="34" charset="0"/>
                        </a:rPr>
                        <a:t>Objetivo :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32570747"/>
                  </a:ext>
                </a:extLst>
              </a:tr>
              <a:tr h="155053">
                <a:tc gridSpan="31">
                  <a:txBody>
                    <a:bodyPr/>
                    <a:lstStyle/>
                    <a:p>
                      <a:pPr algn="l" fontAlgn="t"/>
                      <a:r>
                        <a:rPr lang="es-CO" sz="800" b="0" i="0" u="none" strike="noStrike">
                          <a:solidFill>
                            <a:srgbClr val="000000"/>
                          </a:solidFill>
                          <a:effectLst/>
                          <a:latin typeface="Arial" panose="020B0604020202020204" pitchFamily="34" charset="0"/>
                        </a:rPr>
                        <a:t>Alcance del Programa: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26424189"/>
                  </a:ext>
                </a:extLst>
              </a:tr>
              <a:tr h="187856">
                <a:tc gridSpan="31">
                  <a:txBody>
                    <a:bodyPr/>
                    <a:lstStyle/>
                    <a:p>
                      <a:pPr algn="l" fontAlgn="t"/>
                      <a:r>
                        <a:rPr lang="es-CO" sz="800" b="0" i="0" u="none" strike="noStrike">
                          <a:solidFill>
                            <a:srgbClr val="000000"/>
                          </a:solidFill>
                          <a:effectLst/>
                          <a:latin typeface="Arial" panose="020B0604020202020204" pitchFamily="34" charset="0"/>
                        </a:rPr>
                        <a:t>Criterios: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11991174"/>
                  </a:ext>
                </a:extLst>
              </a:tr>
              <a:tr h="155612">
                <a:tc gridSpan="31">
                  <a:txBody>
                    <a:bodyPr/>
                    <a:lstStyle/>
                    <a:p>
                      <a:pPr algn="l" fontAlgn="t"/>
                      <a:r>
                        <a:rPr lang="es-CO" sz="800" b="0" i="0" u="none" strike="noStrike">
                          <a:solidFill>
                            <a:srgbClr val="000000"/>
                          </a:solidFill>
                          <a:effectLst/>
                          <a:latin typeface="Arial" panose="020B0604020202020204" pitchFamily="34" charset="0"/>
                        </a:rPr>
                        <a:t>Recursos: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82330751"/>
                  </a:ext>
                </a:extLst>
              </a:tr>
              <a:tr h="98813">
                <a:tc gridSpan="31">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7359885"/>
                  </a:ext>
                </a:extLst>
              </a:tr>
              <a:tr h="123184">
                <a:tc gridSpan="31">
                  <a:txBody>
                    <a:bodyPr/>
                    <a:lstStyle/>
                    <a:p>
                      <a:pPr algn="ctr" fontAlgn="ctr"/>
                      <a:r>
                        <a:rPr lang="es-MX" sz="600" b="1" i="0" u="none" strike="noStrike">
                          <a:solidFill>
                            <a:srgbClr val="000000"/>
                          </a:solidFill>
                          <a:effectLst/>
                          <a:latin typeface="Arial" panose="020B0604020202020204" pitchFamily="34" charset="0"/>
                        </a:rPr>
                        <a:t>PROGRAMACIÓN DE ASESORIAS, ACOMPAÑAMIENTOS, INFORMES, AUDITORÍAS Y SEGUIMIENTOS.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86275289"/>
                  </a:ext>
                </a:extLst>
              </a:tr>
              <a:tr h="173098">
                <a:tc rowSpan="2">
                  <a:txBody>
                    <a:bodyPr/>
                    <a:lstStyle/>
                    <a:p>
                      <a:pPr algn="ctr" fontAlgn="ctr"/>
                      <a:r>
                        <a:rPr lang="es-MX" sz="700" b="1" i="0" u="none" strike="noStrike">
                          <a:solidFill>
                            <a:srgbClr val="000000"/>
                          </a:solidFill>
                          <a:effectLst/>
                          <a:latin typeface="Arial" panose="020B0604020202020204" pitchFamily="34" charset="0"/>
                        </a:rPr>
                        <a:t>ROLES DE LA OFICINA DE CONTROL INTERNO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es-CO" sz="500" b="1" i="0" u="none" strike="noStrike">
                          <a:solidFill>
                            <a:srgbClr val="000000"/>
                          </a:solidFill>
                          <a:effectLst/>
                          <a:latin typeface="Arial" panose="020B0604020202020204" pitchFamily="34" charset="0"/>
                        </a:rPr>
                        <a:t>PROCESOS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600" b="1" i="0" u="none" strike="noStrike">
                          <a:solidFill>
                            <a:srgbClr val="000000"/>
                          </a:solidFill>
                          <a:effectLst/>
                          <a:latin typeface="Arial" panose="020B0604020202020204" pitchFamily="34" charset="0"/>
                        </a:rPr>
                        <a:t>NORMATIVIDAD</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gridSpan="3">
                  <a:txBody>
                    <a:bodyPr/>
                    <a:lstStyle/>
                    <a:p>
                      <a:pPr algn="ctr" fontAlgn="ctr"/>
                      <a:r>
                        <a:rPr lang="es-CO" sz="500" b="1" i="0" u="none" strike="noStrike">
                          <a:solidFill>
                            <a:srgbClr val="000000"/>
                          </a:solidFill>
                          <a:effectLst/>
                          <a:latin typeface="Arial" panose="020B0604020202020204" pitchFamily="34" charset="0"/>
                        </a:rPr>
                        <a:t>Enero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gridSpan="3">
                  <a:txBody>
                    <a:bodyPr/>
                    <a:lstStyle/>
                    <a:p>
                      <a:pPr algn="ctr" fontAlgn="ctr"/>
                      <a:r>
                        <a:rPr lang="es-CO" sz="500" b="1" i="0" u="none" strike="noStrike">
                          <a:solidFill>
                            <a:srgbClr val="000000"/>
                          </a:solidFill>
                          <a:effectLst/>
                          <a:latin typeface="Arial" panose="020B0604020202020204" pitchFamily="34" charset="0"/>
                        </a:rPr>
                        <a:t>Febrero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gridSpan="3">
                  <a:txBody>
                    <a:bodyPr/>
                    <a:lstStyle/>
                    <a:p>
                      <a:pPr algn="ctr" fontAlgn="ctr"/>
                      <a:r>
                        <a:rPr lang="es-CO" sz="500" b="1" i="0" u="none" strike="noStrike">
                          <a:solidFill>
                            <a:srgbClr val="000000"/>
                          </a:solidFill>
                          <a:effectLst/>
                          <a:latin typeface="Arial" panose="020B0604020202020204" pitchFamily="34" charset="0"/>
                        </a:rPr>
                        <a:t>Marzo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gridSpan="3">
                  <a:txBody>
                    <a:bodyPr/>
                    <a:lstStyle/>
                    <a:p>
                      <a:pPr algn="ctr" fontAlgn="ctr"/>
                      <a:r>
                        <a:rPr lang="es-CO" sz="500" b="1" i="0" u="none" strike="noStrike">
                          <a:solidFill>
                            <a:srgbClr val="000000"/>
                          </a:solidFill>
                          <a:effectLst/>
                          <a:latin typeface="Arial" panose="020B0604020202020204" pitchFamily="34" charset="0"/>
                        </a:rPr>
                        <a:t>Abril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gridSpan="3">
                  <a:txBody>
                    <a:bodyPr/>
                    <a:lstStyle/>
                    <a:p>
                      <a:pPr algn="ctr" fontAlgn="ctr"/>
                      <a:r>
                        <a:rPr lang="es-CO" sz="500" b="1" i="0" u="none" strike="noStrike">
                          <a:solidFill>
                            <a:srgbClr val="000000"/>
                          </a:solidFill>
                          <a:effectLst/>
                          <a:latin typeface="Arial" panose="020B0604020202020204" pitchFamily="34" charset="0"/>
                        </a:rPr>
                        <a:t>Mayo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gridSpan="3">
                  <a:txBody>
                    <a:bodyPr/>
                    <a:lstStyle/>
                    <a:p>
                      <a:pPr algn="ctr" fontAlgn="ctr"/>
                      <a:r>
                        <a:rPr lang="es-CO" sz="500" b="1" i="0" u="none" strike="noStrike">
                          <a:solidFill>
                            <a:srgbClr val="000000"/>
                          </a:solidFill>
                          <a:effectLst/>
                          <a:latin typeface="Arial" panose="020B0604020202020204" pitchFamily="34" charset="0"/>
                        </a:rPr>
                        <a:t>Junio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a:txBody>
                    <a:bodyPr/>
                    <a:lstStyle/>
                    <a:p>
                      <a:pPr algn="ctr" fontAlgn="ctr"/>
                      <a:r>
                        <a:rPr lang="es-CO" sz="500" b="1" i="0" u="none" strike="noStrike">
                          <a:solidFill>
                            <a:srgbClr val="000000"/>
                          </a:solidFill>
                          <a:effectLst/>
                          <a:latin typeface="Arial" panose="020B0604020202020204" pitchFamily="34" charset="0"/>
                        </a:rPr>
                        <a:t>Julio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1" i="0" u="none" strike="noStrike">
                          <a:solidFill>
                            <a:srgbClr val="000000"/>
                          </a:solidFill>
                          <a:effectLst/>
                          <a:latin typeface="Arial" panose="020B0604020202020204" pitchFamily="34" charset="0"/>
                        </a:rPr>
                        <a:t>Diciembre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CO" sz="600" b="1" i="0" u="none" strike="noStrike">
                          <a:solidFill>
                            <a:srgbClr val="000000"/>
                          </a:solidFill>
                          <a:effectLst/>
                          <a:latin typeface="Arial" panose="020B0604020202020204" pitchFamily="34" charset="0"/>
                        </a:rPr>
                        <a:t>Total Programado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CO" sz="600" b="1" i="0" u="none" strike="noStrike">
                          <a:solidFill>
                            <a:srgbClr val="000000"/>
                          </a:solidFill>
                          <a:effectLst/>
                          <a:latin typeface="Arial" panose="020B0604020202020204" pitchFamily="34" charset="0"/>
                        </a:rPr>
                        <a:t>Total Ejecutado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CO" sz="600" b="1" i="0" u="none" strike="noStrike">
                          <a:solidFill>
                            <a:srgbClr val="000000"/>
                          </a:solidFill>
                          <a:effectLst/>
                          <a:latin typeface="Arial" panose="020B0604020202020204" pitchFamily="34" charset="0"/>
                        </a:rPr>
                        <a:t>Ubicación</a:t>
                      </a:r>
                      <a:br>
                        <a:rPr lang="es-CO" sz="600" b="1" i="0" u="none" strike="noStrike">
                          <a:solidFill>
                            <a:srgbClr val="000000"/>
                          </a:solidFill>
                          <a:effectLst/>
                          <a:latin typeface="Arial" panose="020B0604020202020204" pitchFamily="34" charset="0"/>
                        </a:rPr>
                      </a:br>
                      <a:r>
                        <a:rPr lang="es-CO" sz="600" b="1" i="0" u="none" strike="noStrike">
                          <a:solidFill>
                            <a:srgbClr val="000000"/>
                          </a:solidFill>
                          <a:effectLst/>
                          <a:latin typeface="Arial" panose="020B0604020202020204" pitchFamily="34" charset="0"/>
                        </a:rPr>
                        <a:t>Producto en Compartida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CO" sz="600" b="1" i="0" u="none" strike="noStrike">
                          <a:solidFill>
                            <a:srgbClr val="000000"/>
                          </a:solidFill>
                          <a:effectLst/>
                          <a:latin typeface="Arial" panose="020B0604020202020204" pitchFamily="34" charset="0"/>
                        </a:rPr>
                        <a:t>Observaciones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CO" sz="600" b="1" i="0" u="none" strike="noStrike">
                          <a:solidFill>
                            <a:srgbClr val="000000"/>
                          </a:solidFill>
                          <a:effectLst/>
                          <a:latin typeface="Arial" panose="020B0604020202020204" pitchFamily="34" charset="0"/>
                        </a:rPr>
                        <a:t>Responsable de la OCI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6978736"/>
                  </a:ext>
                </a:extLst>
              </a:tr>
              <a:tr h="597050">
                <a:tc vMerge="1">
                  <a:txBody>
                    <a:bodyPr/>
                    <a:lstStyle/>
                    <a:p>
                      <a:endParaRPr lang="es-CO"/>
                    </a:p>
                  </a:txBody>
                  <a:tcPr/>
                </a:tc>
                <a:tc>
                  <a:txBody>
                    <a:bodyPr/>
                    <a:lstStyle/>
                    <a:p>
                      <a:pPr algn="ctr" fontAlgn="ctr"/>
                      <a:r>
                        <a:rPr lang="es-CO" sz="600" b="1" i="0" u="none" strike="noStrike">
                          <a:solidFill>
                            <a:srgbClr val="000000"/>
                          </a:solidFill>
                          <a:effectLst/>
                          <a:latin typeface="Arial" panose="020B0604020202020204" pitchFamily="34" charset="0"/>
                        </a:rPr>
                        <a:t>Estratégico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600" b="1" i="0" u="none" strike="noStrike">
                          <a:solidFill>
                            <a:srgbClr val="000000"/>
                          </a:solidFill>
                          <a:effectLst/>
                          <a:latin typeface="Arial" panose="020B0604020202020204" pitchFamily="34" charset="0"/>
                        </a:rPr>
                        <a:t>Misional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CO" sz="600" b="1" i="0" u="none" strike="noStrike">
                          <a:solidFill>
                            <a:srgbClr val="000000"/>
                          </a:solidFill>
                          <a:effectLst/>
                          <a:latin typeface="Arial" panose="020B0604020202020204" pitchFamily="34" charset="0"/>
                        </a:rPr>
                        <a:t>Apoyo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s-CO" sz="600" b="1" i="0" u="none" strike="noStrike">
                          <a:solidFill>
                            <a:srgbClr val="000000"/>
                          </a:solidFill>
                          <a:effectLst/>
                          <a:latin typeface="Arial" panose="020B0604020202020204" pitchFamily="34" charset="0"/>
                        </a:rPr>
                        <a:t>Evaluación y Control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s-CO"/>
                    </a:p>
                  </a:txBody>
                  <a:tcPr/>
                </a:tc>
                <a:tc>
                  <a:txBody>
                    <a:bodyPr/>
                    <a:lstStyle/>
                    <a:p>
                      <a:pPr algn="ctr" fontAlgn="ctr"/>
                      <a:r>
                        <a:rPr lang="es-CO" sz="600" b="1" i="0" u="none" strike="noStrike">
                          <a:solidFill>
                            <a:srgbClr val="000000"/>
                          </a:solidFill>
                          <a:effectLst/>
                          <a:latin typeface="Arial" panose="020B0604020202020204" pitchFamily="34" charset="0"/>
                        </a:rPr>
                        <a:t>Programado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Ejecutado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Seguimiento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Programado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Ejecutado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Seguimiento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Programado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Ejecutado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Seguimiento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Programado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Ejecutado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Seguimiento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Programado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Ejecutado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Seguimiento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Programado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Ejecutado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Seguimiento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Programado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1" i="0" u="none" strike="noStrike">
                          <a:solidFill>
                            <a:srgbClr val="000000"/>
                          </a:solidFill>
                          <a:effectLst/>
                          <a:latin typeface="Arial" panose="020B0604020202020204" pitchFamily="34" charset="0"/>
                        </a:rPr>
                        <a:t>Seguimiento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138407812"/>
                  </a:ext>
                </a:extLst>
              </a:tr>
              <a:tr h="184776">
                <a:tc>
                  <a:txBody>
                    <a:bodyPr/>
                    <a:lstStyle/>
                    <a:p>
                      <a:pPr algn="l" fontAlgn="ctr"/>
                      <a:r>
                        <a:rPr lang="es-CO" sz="700" b="1" i="0" u="none" strike="noStrike">
                          <a:solidFill>
                            <a:srgbClr val="000000"/>
                          </a:solidFill>
                          <a:effectLst/>
                          <a:latin typeface="Arial" panose="020B0604020202020204" pitchFamily="34" charset="0"/>
                        </a:rPr>
                        <a:t> 1. ROL LIDERAZGO ESTRATÉGICO</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6773605"/>
                  </a:ext>
                </a:extLst>
              </a:tr>
              <a:tr h="184776">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7844486"/>
                  </a:ext>
                </a:extLst>
              </a:tr>
              <a:tr h="184776">
                <a:tc>
                  <a:txBody>
                    <a:bodyPr/>
                    <a:lstStyle/>
                    <a:p>
                      <a:pPr algn="l" fontAlgn="ctr"/>
                      <a:r>
                        <a:rPr lang="es-MX" sz="700" b="1" i="0" u="none" strike="noStrike">
                          <a:solidFill>
                            <a:srgbClr val="000000"/>
                          </a:solidFill>
                          <a:effectLst/>
                          <a:latin typeface="Arial" panose="020B0604020202020204" pitchFamily="34" charset="0"/>
                        </a:rPr>
                        <a:t> 2. ROL ENFOQUE HACIA LA PREVENCIÓN</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84625944"/>
                  </a:ext>
                </a:extLst>
              </a:tr>
              <a:tr h="184776">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6956975"/>
                  </a:ext>
                </a:extLst>
              </a:tr>
              <a:tr h="230565">
                <a:tc>
                  <a:txBody>
                    <a:bodyPr/>
                    <a:lstStyle/>
                    <a:p>
                      <a:pPr algn="l" fontAlgn="ctr"/>
                      <a:r>
                        <a:rPr lang="es-MX" sz="700" b="1" i="0" u="none" strike="noStrike">
                          <a:solidFill>
                            <a:srgbClr val="000000"/>
                          </a:solidFill>
                          <a:effectLst/>
                          <a:latin typeface="Arial" panose="020B0604020202020204" pitchFamily="34" charset="0"/>
                        </a:rPr>
                        <a:t> 3. ROL DE EVALUACIÓN DE GESTION DEL RIESGO</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2137721"/>
                  </a:ext>
                </a:extLst>
              </a:tr>
              <a:tr h="184776">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8924947"/>
                  </a:ext>
                </a:extLst>
              </a:tr>
              <a:tr h="184776">
                <a:tc>
                  <a:txBody>
                    <a:bodyPr/>
                    <a:lstStyle/>
                    <a:p>
                      <a:pPr algn="l" fontAlgn="ctr"/>
                      <a:r>
                        <a:rPr lang="es-MX" sz="700" b="1" i="0" u="none" strike="noStrike">
                          <a:solidFill>
                            <a:srgbClr val="000000"/>
                          </a:solidFill>
                          <a:effectLst/>
                          <a:latin typeface="Arial" panose="020B0604020202020204" pitchFamily="34" charset="0"/>
                        </a:rPr>
                        <a:t>  4. ROL DE EVALUACIÓN Y SEGUIMIENTO</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5781441"/>
                  </a:ext>
                </a:extLst>
              </a:tr>
              <a:tr h="158111">
                <a:tc>
                  <a:txBody>
                    <a:bodyPr/>
                    <a:lstStyle/>
                    <a:p>
                      <a:pPr algn="l" fontAlgn="ctr"/>
                      <a:r>
                        <a:rPr lang="es-CO" sz="700" b="1" i="0" u="none" strike="noStrike">
                          <a:solidFill>
                            <a:srgbClr val="000000"/>
                          </a:solidFill>
                          <a:effectLst/>
                          <a:latin typeface="Arial" panose="020B0604020202020204" pitchFamily="34" charset="0"/>
                        </a:rPr>
                        <a:t> 4.1. INFORMES DISPOSICIÓN NORMATIVA</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22030892"/>
                  </a:ext>
                </a:extLst>
              </a:tr>
              <a:tr h="184776">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4507002"/>
                  </a:ext>
                </a:extLst>
              </a:tr>
              <a:tr h="184776">
                <a:tc>
                  <a:txBody>
                    <a:bodyPr/>
                    <a:lstStyle/>
                    <a:p>
                      <a:pPr algn="l" fontAlgn="ctr"/>
                      <a:r>
                        <a:rPr lang="es-CO" sz="700" b="1" i="0" u="none" strike="noStrike">
                          <a:solidFill>
                            <a:srgbClr val="000000"/>
                          </a:solidFill>
                          <a:effectLst/>
                          <a:latin typeface="Arial" panose="020B0604020202020204" pitchFamily="34" charset="0"/>
                        </a:rPr>
                        <a:t> 4.2. AUDITORÍAS</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00674516"/>
                  </a:ext>
                </a:extLst>
              </a:tr>
              <a:tr h="184776">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016568"/>
                  </a:ext>
                </a:extLst>
              </a:tr>
              <a:tr h="184776">
                <a:tc>
                  <a:txBody>
                    <a:bodyPr/>
                    <a:lstStyle/>
                    <a:p>
                      <a:pPr algn="l" fontAlgn="ctr"/>
                      <a:r>
                        <a:rPr lang="es-CO" sz="700" b="1" i="0" u="none" strike="noStrike">
                          <a:solidFill>
                            <a:srgbClr val="000000"/>
                          </a:solidFill>
                          <a:effectLst/>
                          <a:latin typeface="Arial" panose="020B0604020202020204" pitchFamily="34" charset="0"/>
                        </a:rPr>
                        <a:t> 4.3. SEGUIMIENTOS</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6156272"/>
                  </a:ext>
                </a:extLst>
              </a:tr>
              <a:tr h="184776">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2235477"/>
                  </a:ext>
                </a:extLst>
              </a:tr>
              <a:tr h="230565">
                <a:tc>
                  <a:txBody>
                    <a:bodyPr/>
                    <a:lstStyle/>
                    <a:p>
                      <a:pPr algn="l" fontAlgn="ctr"/>
                      <a:r>
                        <a:rPr lang="es-MX" sz="700" b="1" i="0" u="none" strike="noStrike">
                          <a:solidFill>
                            <a:srgbClr val="000000"/>
                          </a:solidFill>
                          <a:effectLst/>
                          <a:latin typeface="Arial" panose="020B0604020202020204" pitchFamily="34" charset="0"/>
                        </a:rPr>
                        <a:t> ROL RELACIÓN ENTES EXTERNOS DE CONTROL</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7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39030962"/>
                  </a:ext>
                </a:extLst>
              </a:tr>
              <a:tr h="184776">
                <a:tc>
                  <a:txBody>
                    <a:bodyPr/>
                    <a:lstStyle/>
                    <a:p>
                      <a:pPr algn="just" fontAlgn="ctr"/>
                      <a:r>
                        <a:rPr lang="es-CO"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5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600" b="0"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7941668"/>
                  </a:ext>
                </a:extLst>
              </a:tr>
              <a:tr h="138582">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just"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927558"/>
                  </a:ext>
                </a:extLst>
              </a:tr>
            </a:tbl>
          </a:graphicData>
        </a:graphic>
      </p:graphicFrame>
      <p:pic>
        <p:nvPicPr>
          <p:cNvPr id="3" name="Gráfico 2" descr="Cabeza con engranajes">
            <a:extLst>
              <a:ext uri="{FF2B5EF4-FFF2-40B4-BE49-F238E27FC236}">
                <a16:creationId xmlns:a16="http://schemas.microsoft.com/office/drawing/2014/main" id="{044393BD-5A1A-49F5-85F6-F57F2DD67F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4784" y="3392947"/>
            <a:ext cx="364067" cy="364067"/>
          </a:xfrm>
          <a:prstGeom prst="rect">
            <a:avLst/>
          </a:prstGeom>
        </p:spPr>
      </p:pic>
      <p:sp>
        <p:nvSpPr>
          <p:cNvPr id="13" name="Marcador de contenido 4">
            <a:extLst>
              <a:ext uri="{FF2B5EF4-FFF2-40B4-BE49-F238E27FC236}">
                <a16:creationId xmlns:a16="http://schemas.microsoft.com/office/drawing/2014/main" id="{5E197722-5BFD-4B86-B68C-E753F8861FDD}"/>
              </a:ext>
            </a:extLst>
          </p:cNvPr>
          <p:cNvSpPr txBox="1">
            <a:spLocks/>
          </p:cNvSpPr>
          <p:nvPr/>
        </p:nvSpPr>
        <p:spPr>
          <a:xfrm>
            <a:off x="2762758" y="3460638"/>
            <a:ext cx="4823694" cy="255697"/>
          </a:xfrm>
          <a:prstGeom prst="roundRect">
            <a:avLst>
              <a:gd name="adj" fmla="val 8102"/>
            </a:avLst>
          </a:prstGeom>
        </p:spPr>
        <p:style>
          <a:lnRef idx="2">
            <a:schemeClr val="accent6"/>
          </a:lnRef>
          <a:fillRef idx="1">
            <a:schemeClr val="lt1"/>
          </a:fillRef>
          <a:effectRef idx="0">
            <a:schemeClr val="accent6"/>
          </a:effectRef>
          <a:fontRef idx="minor">
            <a:schemeClr val="dk1"/>
          </a:fontRef>
        </p:style>
        <p:txBody>
          <a:bodyPr vert="horz" wrap="square" lIns="36000" tIns="36000" rIns="36000" bIns="36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s-CO" sz="800">
                <a:latin typeface="Arial" panose="020B0604020202020204" pitchFamily="34" charset="0"/>
                <a:ea typeface="Verdana" panose="020B0604030504040204" pitchFamily="34" charset="0"/>
                <a:cs typeface="Arial" panose="020B0604020202020204" pitchFamily="34" charset="0"/>
              </a:rPr>
              <a:t>Este rol corresponde a todas aquellas </a:t>
            </a:r>
            <a:r>
              <a:rPr lang="es-CO" sz="800" b="1">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actividades de acompañamiento a Comités Institucionales</a:t>
            </a:r>
            <a:r>
              <a:rPr lang="es-CO" sz="800" b="1">
                <a:latin typeface="Arial" panose="020B0604020202020204" pitchFamily="34" charset="0"/>
                <a:ea typeface="Verdana" panose="020B0604030504040204" pitchFamily="34" charset="0"/>
                <a:cs typeface="Arial" panose="020B0604020202020204" pitchFamily="34" charset="0"/>
              </a:rPr>
              <a:t>.</a:t>
            </a:r>
            <a:endParaRPr lang="es-MX" sz="800"/>
          </a:p>
        </p:txBody>
      </p:sp>
      <p:pic>
        <p:nvPicPr>
          <p:cNvPr id="5" name="Gráfico 4" descr="Flecha lineal: curva ligera">
            <a:extLst>
              <a:ext uri="{FF2B5EF4-FFF2-40B4-BE49-F238E27FC236}">
                <a16:creationId xmlns:a16="http://schemas.microsoft.com/office/drawing/2014/main" id="{027CC08E-DABC-40A5-A560-04BA83B07F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8470" y="3416862"/>
            <a:ext cx="483610" cy="483610"/>
          </a:xfrm>
          <a:prstGeom prst="rect">
            <a:avLst/>
          </a:prstGeom>
        </p:spPr>
      </p:pic>
      <p:sp>
        <p:nvSpPr>
          <p:cNvPr id="15" name="Marcador de contenido 4">
            <a:extLst>
              <a:ext uri="{FF2B5EF4-FFF2-40B4-BE49-F238E27FC236}">
                <a16:creationId xmlns:a16="http://schemas.microsoft.com/office/drawing/2014/main" id="{5E197722-5BFD-4B86-B68C-E753F8861FDD}"/>
              </a:ext>
            </a:extLst>
          </p:cNvPr>
          <p:cNvSpPr txBox="1">
            <a:spLocks/>
          </p:cNvSpPr>
          <p:nvPr/>
        </p:nvSpPr>
        <p:spPr>
          <a:xfrm>
            <a:off x="2762758" y="3797775"/>
            <a:ext cx="6853804" cy="283633"/>
          </a:xfrm>
          <a:prstGeom prst="roundRect">
            <a:avLst>
              <a:gd name="adj" fmla="val 8102"/>
            </a:avLst>
          </a:prstGeom>
        </p:spPr>
        <p:style>
          <a:lnRef idx="2">
            <a:schemeClr val="accent6"/>
          </a:lnRef>
          <a:fillRef idx="1">
            <a:schemeClr val="lt1"/>
          </a:fillRef>
          <a:effectRef idx="0">
            <a:schemeClr val="accent6"/>
          </a:effectRef>
          <a:fontRef idx="minor">
            <a:schemeClr val="dk1"/>
          </a:fontRef>
        </p:style>
        <p:txBody>
          <a:bodyPr vert="horz" wrap="square" lIns="36000" tIns="36000" rIns="36000" bIns="36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s-CO" sz="800">
                <a:latin typeface="Arial" panose="020B0604020202020204" pitchFamily="34" charset="0"/>
                <a:ea typeface="Verdana" panose="020B0604030504040204" pitchFamily="34" charset="0"/>
                <a:cs typeface="Arial" panose="020B0604020202020204" pitchFamily="34" charset="0"/>
              </a:rPr>
              <a:t>A través de este rol se realizan </a:t>
            </a:r>
            <a:r>
              <a:rPr lang="es-CO" sz="800" b="1">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actividades de autocontrol y de acompañamiento y asesoría a los diferentes procesos y dependencias.</a:t>
            </a:r>
            <a:endParaRPr lang="es-MX" sz="700">
              <a:solidFill>
                <a:schemeClr val="accent2">
                  <a:lumMod val="75000"/>
                </a:schemeClr>
              </a:solidFill>
            </a:endParaRPr>
          </a:p>
        </p:txBody>
      </p:sp>
      <p:sp>
        <p:nvSpPr>
          <p:cNvPr id="16" name="Marcador de contenido 4">
            <a:extLst>
              <a:ext uri="{FF2B5EF4-FFF2-40B4-BE49-F238E27FC236}">
                <a16:creationId xmlns:a16="http://schemas.microsoft.com/office/drawing/2014/main" id="{5E197722-5BFD-4B86-B68C-E753F8861FDD}"/>
              </a:ext>
            </a:extLst>
          </p:cNvPr>
          <p:cNvSpPr txBox="1">
            <a:spLocks/>
          </p:cNvSpPr>
          <p:nvPr/>
        </p:nvSpPr>
        <p:spPr>
          <a:xfrm>
            <a:off x="2767658" y="4189849"/>
            <a:ext cx="5940000" cy="283633"/>
          </a:xfrm>
          <a:prstGeom prst="roundRect">
            <a:avLst>
              <a:gd name="adj" fmla="val 8102"/>
            </a:avLst>
          </a:prstGeom>
        </p:spPr>
        <p:style>
          <a:lnRef idx="2">
            <a:schemeClr val="accent6"/>
          </a:lnRef>
          <a:fillRef idx="1">
            <a:schemeClr val="lt1"/>
          </a:fillRef>
          <a:effectRef idx="0">
            <a:schemeClr val="accent6"/>
          </a:effectRef>
          <a:fontRef idx="minor">
            <a:schemeClr val="dk1"/>
          </a:fontRef>
        </p:style>
        <p:txBody>
          <a:bodyPr vert="horz" wrap="square" lIns="36000" tIns="36000" rIns="36000" bIns="36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defRPr/>
            </a:pPr>
            <a:r>
              <a:rPr lang="es-CO" sz="800">
                <a:latin typeface="Arial" panose="020B0604020202020204" pitchFamily="34" charset="0"/>
                <a:ea typeface="Verdana" panose="020B0604030504040204" pitchFamily="34" charset="0"/>
                <a:cs typeface="Arial" panose="020B0604020202020204" pitchFamily="34" charset="0"/>
              </a:rPr>
              <a:t>A partir de este rol, la OCI se pronuncia sobre la </a:t>
            </a:r>
            <a:r>
              <a:rPr lang="es-CO" sz="800" b="1">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eficacia de los controles establecidos en los mapas de Riesgos del MVCT.</a:t>
            </a:r>
            <a:endParaRPr lang="es-CO" sz="800">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9" name="Marcador de contenido 4">
            <a:extLst>
              <a:ext uri="{FF2B5EF4-FFF2-40B4-BE49-F238E27FC236}">
                <a16:creationId xmlns:a16="http://schemas.microsoft.com/office/drawing/2014/main" id="{5E197722-5BFD-4B86-B68C-E753F8861FDD}"/>
              </a:ext>
            </a:extLst>
          </p:cNvPr>
          <p:cNvSpPr txBox="1">
            <a:spLocks/>
          </p:cNvSpPr>
          <p:nvPr/>
        </p:nvSpPr>
        <p:spPr>
          <a:xfrm>
            <a:off x="2767658" y="4581256"/>
            <a:ext cx="5148000" cy="324000"/>
          </a:xfrm>
          <a:prstGeom prst="roundRect">
            <a:avLst>
              <a:gd name="adj" fmla="val 8102"/>
            </a:avLst>
          </a:prstGeom>
        </p:spPr>
        <p:style>
          <a:lnRef idx="2">
            <a:schemeClr val="accent6"/>
          </a:lnRef>
          <a:fillRef idx="1">
            <a:schemeClr val="lt1"/>
          </a:fillRef>
          <a:effectRef idx="0">
            <a:schemeClr val="accent6"/>
          </a:effectRef>
          <a:fontRef idx="minor">
            <a:schemeClr val="dk1"/>
          </a:fontRef>
        </p:style>
        <p:txBody>
          <a:bodyPr vert="horz" wrap="square" lIns="36000" tIns="36000" rIns="36000" bIns="36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defRPr/>
            </a:pPr>
            <a:r>
              <a:rPr lang="es-CO" sz="800">
                <a:latin typeface="Arial" panose="020B0604020202020204" pitchFamily="34" charset="0"/>
                <a:ea typeface="Verdana" panose="020B0604030504040204" pitchFamily="34" charset="0"/>
                <a:cs typeface="Arial" panose="020B0604020202020204" pitchFamily="34" charset="0"/>
              </a:rPr>
              <a:t>Este rol condensa las temáticas sobre las cuales la OCI programa sus seguimientos de cumplimiento legal y evaluaciones independientes priorizadas para la vigencia.</a:t>
            </a:r>
          </a:p>
        </p:txBody>
      </p:sp>
      <p:sp>
        <p:nvSpPr>
          <p:cNvPr id="20" name="Marcador de contenido 4">
            <a:extLst>
              <a:ext uri="{FF2B5EF4-FFF2-40B4-BE49-F238E27FC236}">
                <a16:creationId xmlns:a16="http://schemas.microsoft.com/office/drawing/2014/main" id="{5E197722-5BFD-4B86-B68C-E753F8861FDD}"/>
              </a:ext>
            </a:extLst>
          </p:cNvPr>
          <p:cNvSpPr txBox="1">
            <a:spLocks/>
          </p:cNvSpPr>
          <p:nvPr/>
        </p:nvSpPr>
        <p:spPr>
          <a:xfrm>
            <a:off x="3112362" y="5092636"/>
            <a:ext cx="3299466" cy="283633"/>
          </a:xfrm>
          <a:prstGeom prst="roundRect">
            <a:avLst>
              <a:gd name="adj" fmla="val 8102"/>
            </a:avLst>
          </a:prstGeom>
        </p:spPr>
        <p:style>
          <a:lnRef idx="2">
            <a:schemeClr val="accent6"/>
          </a:lnRef>
          <a:fillRef idx="1">
            <a:schemeClr val="lt1"/>
          </a:fillRef>
          <a:effectRef idx="0">
            <a:schemeClr val="accent6"/>
          </a:effectRef>
          <a:fontRef idx="minor">
            <a:schemeClr val="dk1"/>
          </a:fontRef>
        </p:style>
        <p:txBody>
          <a:bodyPr vert="horz" wrap="square" lIns="36000" tIns="36000" rIns="36000" bIns="36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defRPr/>
            </a:pPr>
            <a:r>
              <a:rPr lang="es-CO" sz="800">
                <a:latin typeface="Arial" panose="020B0604020202020204" pitchFamily="34" charset="0"/>
                <a:ea typeface="Verdana" panose="020B0604030504040204" pitchFamily="34" charset="0"/>
                <a:cs typeface="Arial" panose="020B0604020202020204" pitchFamily="34" charset="0"/>
              </a:rPr>
              <a:t>El rol se subdivide en </a:t>
            </a:r>
            <a:r>
              <a:rPr lang="es-CO" sz="800" b="1">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tres categorías conforme a su naturaleza.</a:t>
            </a:r>
            <a:endParaRPr lang="es-CO" sz="800">
              <a:latin typeface="Arial" panose="020B0604020202020204" pitchFamily="34" charset="0"/>
              <a:ea typeface="Verdana" panose="020B0604030504040204" pitchFamily="34" charset="0"/>
              <a:cs typeface="Arial" panose="020B0604020202020204" pitchFamily="34" charset="0"/>
            </a:endParaRPr>
          </a:p>
        </p:txBody>
      </p:sp>
      <p:sp>
        <p:nvSpPr>
          <p:cNvPr id="21" name="Marcador de contenido 4">
            <a:extLst>
              <a:ext uri="{FF2B5EF4-FFF2-40B4-BE49-F238E27FC236}">
                <a16:creationId xmlns:a16="http://schemas.microsoft.com/office/drawing/2014/main" id="{5E197722-5BFD-4B86-B68C-E753F8861FDD}"/>
              </a:ext>
            </a:extLst>
          </p:cNvPr>
          <p:cNvSpPr txBox="1">
            <a:spLocks/>
          </p:cNvSpPr>
          <p:nvPr/>
        </p:nvSpPr>
        <p:spPr>
          <a:xfrm>
            <a:off x="2663751" y="5859179"/>
            <a:ext cx="4322626" cy="283633"/>
          </a:xfrm>
          <a:prstGeom prst="roundRect">
            <a:avLst>
              <a:gd name="adj" fmla="val 8102"/>
            </a:avLst>
          </a:prstGeom>
        </p:spPr>
        <p:style>
          <a:lnRef idx="2">
            <a:schemeClr val="accent6"/>
          </a:lnRef>
          <a:fillRef idx="1">
            <a:schemeClr val="lt1"/>
          </a:fillRef>
          <a:effectRef idx="0">
            <a:schemeClr val="accent6"/>
          </a:effectRef>
          <a:fontRef idx="minor">
            <a:schemeClr val="dk1"/>
          </a:fontRef>
        </p:style>
        <p:txBody>
          <a:bodyPr vert="horz" wrap="square" lIns="36000" tIns="36000" rIns="36000" bIns="36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defRPr/>
            </a:pPr>
            <a:r>
              <a:rPr lang="es-CO" sz="800">
                <a:latin typeface="Arial" panose="020B0604020202020204" pitchFamily="34" charset="0"/>
                <a:ea typeface="Verdana" panose="020B0604030504040204" pitchFamily="34" charset="0"/>
                <a:cs typeface="Arial" panose="020B0604020202020204" pitchFamily="34" charset="0"/>
              </a:rPr>
              <a:t>En este rol se reflejan las </a:t>
            </a:r>
            <a:r>
              <a:rPr lang="es-CO" sz="800" b="1">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actividades de atención a requerimientos y visitas de la CGR</a:t>
            </a:r>
            <a:r>
              <a:rPr lang="es-CO" sz="800" b="1">
                <a:latin typeface="Arial" panose="020B0604020202020204" pitchFamily="34" charset="0"/>
                <a:ea typeface="Verdana" panose="020B0604030504040204" pitchFamily="34" charset="0"/>
                <a:cs typeface="Arial" panose="020B0604020202020204" pitchFamily="34" charset="0"/>
              </a:rPr>
              <a:t>.</a:t>
            </a:r>
            <a:endParaRPr lang="es-CO" sz="800">
              <a:latin typeface="Arial" panose="020B0604020202020204" pitchFamily="34" charset="0"/>
              <a:ea typeface="Verdana" panose="020B0604030504040204" pitchFamily="34" charset="0"/>
              <a:cs typeface="Arial" panose="020B0604020202020204" pitchFamily="34" charset="0"/>
            </a:endParaRPr>
          </a:p>
        </p:txBody>
      </p:sp>
      <p:pic>
        <p:nvPicPr>
          <p:cNvPr id="6" name="Gráfico 5" descr="Flecha lineal: curva ligera">
            <a:extLst>
              <a:ext uri="{FF2B5EF4-FFF2-40B4-BE49-F238E27FC236}">
                <a16:creationId xmlns:a16="http://schemas.microsoft.com/office/drawing/2014/main" id="{055D1BA2-5DE1-4492-B1C7-90A33DDB5F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82326" y="3789242"/>
            <a:ext cx="483610" cy="483610"/>
          </a:xfrm>
          <a:prstGeom prst="rect">
            <a:avLst/>
          </a:prstGeom>
        </p:spPr>
      </p:pic>
      <p:pic>
        <p:nvPicPr>
          <p:cNvPr id="22" name="Gráfico 21" descr="Flecha lineal: curva ligera">
            <a:extLst>
              <a:ext uri="{FF2B5EF4-FFF2-40B4-BE49-F238E27FC236}">
                <a16:creationId xmlns:a16="http://schemas.microsoft.com/office/drawing/2014/main" id="{28770C7C-8670-4F49-A555-0F765B1D85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1174" y="4196930"/>
            <a:ext cx="483610" cy="483610"/>
          </a:xfrm>
          <a:prstGeom prst="rect">
            <a:avLst/>
          </a:prstGeom>
        </p:spPr>
      </p:pic>
      <p:pic>
        <p:nvPicPr>
          <p:cNvPr id="9" name="Gráfico 8" descr="Sala de juntas">
            <a:extLst>
              <a:ext uri="{FF2B5EF4-FFF2-40B4-BE49-F238E27FC236}">
                <a16:creationId xmlns:a16="http://schemas.microsoft.com/office/drawing/2014/main" id="{8257A4E4-0680-4B88-9039-CD38DD1C41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58513" y="3708099"/>
            <a:ext cx="436608" cy="436608"/>
          </a:xfrm>
          <a:prstGeom prst="rect">
            <a:avLst/>
          </a:prstGeom>
        </p:spPr>
      </p:pic>
      <p:pic>
        <p:nvPicPr>
          <p:cNvPr id="23" name="Gráfico 22" descr="Objetivo">
            <a:extLst>
              <a:ext uri="{FF2B5EF4-FFF2-40B4-BE49-F238E27FC236}">
                <a16:creationId xmlns:a16="http://schemas.microsoft.com/office/drawing/2014/main" id="{30C27030-530D-4072-A8C8-F032C2F8B6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25920" y="4162050"/>
            <a:ext cx="318157" cy="318157"/>
          </a:xfrm>
          <a:prstGeom prst="rect">
            <a:avLst/>
          </a:prstGeom>
        </p:spPr>
      </p:pic>
      <p:pic>
        <p:nvPicPr>
          <p:cNvPr id="25" name="Gráfico 24" descr="Diagrama de red">
            <a:extLst>
              <a:ext uri="{FF2B5EF4-FFF2-40B4-BE49-F238E27FC236}">
                <a16:creationId xmlns:a16="http://schemas.microsoft.com/office/drawing/2014/main" id="{5CDCAC38-694B-4E95-836D-9C1D384DFCB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97962" y="4624803"/>
            <a:ext cx="914400" cy="1277922"/>
          </a:xfrm>
          <a:prstGeom prst="rect">
            <a:avLst/>
          </a:prstGeom>
        </p:spPr>
      </p:pic>
      <p:pic>
        <p:nvPicPr>
          <p:cNvPr id="26" name="Gráfico 25" descr="Flecha lineal: curva ligera">
            <a:extLst>
              <a:ext uri="{FF2B5EF4-FFF2-40B4-BE49-F238E27FC236}">
                <a16:creationId xmlns:a16="http://schemas.microsoft.com/office/drawing/2014/main" id="{59A02CEC-411B-44B5-A5A6-4E28E42025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09551" y="4480207"/>
            <a:ext cx="483610" cy="483610"/>
          </a:xfrm>
          <a:prstGeom prst="rect">
            <a:avLst/>
          </a:prstGeom>
        </p:spPr>
      </p:pic>
      <p:pic>
        <p:nvPicPr>
          <p:cNvPr id="27" name="Gráfico 26" descr="Flecha lineal: curva ligera">
            <a:extLst>
              <a:ext uri="{FF2B5EF4-FFF2-40B4-BE49-F238E27FC236}">
                <a16:creationId xmlns:a16="http://schemas.microsoft.com/office/drawing/2014/main" id="{52F176A2-2161-42A2-AF8D-0C8599DE25E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60191" y="5855530"/>
            <a:ext cx="483610" cy="483610"/>
          </a:xfrm>
          <a:prstGeom prst="rect">
            <a:avLst/>
          </a:prstGeom>
        </p:spPr>
      </p:pic>
      <p:pic>
        <p:nvPicPr>
          <p:cNvPr id="29" name="Gráfico 28" descr="Lluvia de ideas de grupo">
            <a:extLst>
              <a:ext uri="{FF2B5EF4-FFF2-40B4-BE49-F238E27FC236}">
                <a16:creationId xmlns:a16="http://schemas.microsoft.com/office/drawing/2014/main" id="{67612FE5-404F-4C8A-BCBB-C2C4AE4F052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225670" y="5802327"/>
            <a:ext cx="397336" cy="397336"/>
          </a:xfrm>
          <a:prstGeom prst="rect">
            <a:avLst/>
          </a:prstGeom>
        </p:spPr>
      </p:pic>
      <p:sp>
        <p:nvSpPr>
          <p:cNvPr id="24" name="Marcador de contenido 4">
            <a:extLst>
              <a:ext uri="{FF2B5EF4-FFF2-40B4-BE49-F238E27FC236}">
                <a16:creationId xmlns:a16="http://schemas.microsoft.com/office/drawing/2014/main" id="{6E77310D-2695-4146-8CB9-BF8F0349311E}"/>
              </a:ext>
            </a:extLst>
          </p:cNvPr>
          <p:cNvSpPr txBox="1">
            <a:spLocks/>
          </p:cNvSpPr>
          <p:nvPr/>
        </p:nvSpPr>
        <p:spPr>
          <a:xfrm>
            <a:off x="2623006" y="1967572"/>
            <a:ext cx="4024983" cy="382908"/>
          </a:xfrm>
          <a:prstGeom prst="roundRect">
            <a:avLst>
              <a:gd name="adj" fmla="val 8102"/>
            </a:avLst>
          </a:prstGeom>
        </p:spPr>
        <p:style>
          <a:lnRef idx="2">
            <a:schemeClr val="accent6"/>
          </a:lnRef>
          <a:fillRef idx="1">
            <a:schemeClr val="lt1"/>
          </a:fillRef>
          <a:effectRef idx="0">
            <a:schemeClr val="accent6"/>
          </a:effectRef>
          <a:fontRef idx="minor">
            <a:schemeClr val="dk1"/>
          </a:fontRef>
        </p:style>
        <p:txBody>
          <a:bodyPr vert="horz" wrap="square" lIns="36000" tIns="36000" rIns="36000" bIns="36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s-CO" sz="800">
                <a:latin typeface="Arial" panose="020B0604020202020204" pitchFamily="34" charset="0"/>
                <a:ea typeface="Verdana" panose="020B0604030504040204" pitchFamily="34" charset="0"/>
                <a:cs typeface="Arial" panose="020B0604020202020204" pitchFamily="34" charset="0"/>
              </a:rPr>
              <a:t>Corresponde a la normatividad </a:t>
            </a:r>
            <a:r>
              <a:rPr lang="es-CO" sz="800" b="1">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tanto interna como externa</a:t>
            </a:r>
            <a:r>
              <a:rPr lang="es-CO" sz="800">
                <a:latin typeface="Arial" panose="020B0604020202020204" pitchFamily="34" charset="0"/>
                <a:ea typeface="Verdana" panose="020B0604030504040204" pitchFamily="34" charset="0"/>
                <a:cs typeface="Arial" panose="020B0604020202020204" pitchFamily="34" charset="0"/>
              </a:rPr>
              <a:t> aplicable a cada informe y/o reporte sobre la cual se establecen los criterios de auditoria y su alcance</a:t>
            </a:r>
            <a:r>
              <a:rPr lang="es-CO" sz="800" b="1">
                <a:latin typeface="Arial" panose="020B0604020202020204" pitchFamily="34" charset="0"/>
                <a:ea typeface="Verdana" panose="020B0604030504040204" pitchFamily="34" charset="0"/>
                <a:cs typeface="Arial" panose="020B0604020202020204" pitchFamily="34" charset="0"/>
              </a:rPr>
              <a:t>.</a:t>
            </a:r>
            <a:endParaRPr lang="es-MX" sz="800"/>
          </a:p>
        </p:txBody>
      </p:sp>
      <p:pic>
        <p:nvPicPr>
          <p:cNvPr id="28" name="Gráfico 27" descr="Flecha lineal: curva ligera">
            <a:extLst>
              <a:ext uri="{FF2B5EF4-FFF2-40B4-BE49-F238E27FC236}">
                <a16:creationId xmlns:a16="http://schemas.microsoft.com/office/drawing/2014/main" id="{3419F696-203F-477A-90C5-E0F7FE3A5E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900449">
            <a:off x="3603240" y="2391902"/>
            <a:ext cx="483610" cy="483610"/>
          </a:xfrm>
          <a:prstGeom prst="rect">
            <a:avLst/>
          </a:prstGeom>
        </p:spPr>
      </p:pic>
      <p:pic>
        <p:nvPicPr>
          <p:cNvPr id="30" name="Gráfico 29" descr="Flecha lineal: curva ligera">
            <a:extLst>
              <a:ext uri="{FF2B5EF4-FFF2-40B4-BE49-F238E27FC236}">
                <a16:creationId xmlns:a16="http://schemas.microsoft.com/office/drawing/2014/main" id="{BB066D14-9A57-4A65-BCBE-6E37DB2592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8465853" y="2412028"/>
            <a:ext cx="483610" cy="483610"/>
          </a:xfrm>
          <a:prstGeom prst="rect">
            <a:avLst/>
          </a:prstGeom>
        </p:spPr>
      </p:pic>
      <p:sp>
        <p:nvSpPr>
          <p:cNvPr id="31" name="Marcador de contenido 4">
            <a:extLst>
              <a:ext uri="{FF2B5EF4-FFF2-40B4-BE49-F238E27FC236}">
                <a16:creationId xmlns:a16="http://schemas.microsoft.com/office/drawing/2014/main" id="{213DAE6B-037A-40F6-B4AB-1BB2797EB56C}"/>
              </a:ext>
            </a:extLst>
          </p:cNvPr>
          <p:cNvSpPr txBox="1">
            <a:spLocks/>
          </p:cNvSpPr>
          <p:nvPr/>
        </p:nvSpPr>
        <p:spPr>
          <a:xfrm>
            <a:off x="6868386" y="1911853"/>
            <a:ext cx="4024983" cy="432000"/>
          </a:xfrm>
          <a:prstGeom prst="roundRect">
            <a:avLst>
              <a:gd name="adj" fmla="val 8102"/>
            </a:avLst>
          </a:prstGeom>
        </p:spPr>
        <p:style>
          <a:lnRef idx="2">
            <a:schemeClr val="accent6"/>
          </a:lnRef>
          <a:fillRef idx="1">
            <a:schemeClr val="lt1"/>
          </a:fillRef>
          <a:effectRef idx="0">
            <a:schemeClr val="accent6"/>
          </a:effectRef>
          <a:fontRef idx="minor">
            <a:schemeClr val="dk1"/>
          </a:fontRef>
        </p:style>
        <p:txBody>
          <a:bodyPr vert="horz" wrap="square" lIns="36000" tIns="36000" rIns="36000" bIns="360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s-CO" sz="800">
                <a:latin typeface="Arial" panose="020B0604020202020204" pitchFamily="34" charset="0"/>
                <a:ea typeface="Verdana" panose="020B0604030504040204" pitchFamily="34" charset="0"/>
                <a:cs typeface="Arial" panose="020B0604020202020204" pitchFamily="34" charset="0"/>
              </a:rPr>
              <a:t>Corresponde a la periodicidad impartida </a:t>
            </a:r>
            <a:r>
              <a:rPr lang="es-CO" sz="800" b="1">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tanto por la normatividad como por las políticas internas, los lineamientos y procedimientos</a:t>
            </a:r>
            <a:r>
              <a:rPr lang="es-CO" sz="800">
                <a:latin typeface="Arial" panose="020B0604020202020204" pitchFamily="34" charset="0"/>
                <a:ea typeface="Verdana" panose="020B0604030504040204" pitchFamily="34" charset="0"/>
                <a:cs typeface="Arial" panose="020B0604020202020204" pitchFamily="34" charset="0"/>
              </a:rPr>
              <a:t> aplicables a cada informe y/o reporte</a:t>
            </a:r>
            <a:r>
              <a:rPr lang="es-CO" sz="800" b="1">
                <a:latin typeface="Arial" panose="020B0604020202020204" pitchFamily="34" charset="0"/>
                <a:ea typeface="Verdana" panose="020B0604030504040204" pitchFamily="34" charset="0"/>
                <a:cs typeface="Arial" panose="020B0604020202020204" pitchFamily="34" charset="0"/>
              </a:rPr>
              <a:t>.</a:t>
            </a:r>
            <a:endParaRPr lang="es-MX" sz="800"/>
          </a:p>
        </p:txBody>
      </p:sp>
    </p:spTree>
    <p:extLst>
      <p:ext uri="{BB962C8B-B14F-4D97-AF65-F5344CB8AC3E}">
        <p14:creationId xmlns:p14="http://schemas.microsoft.com/office/powerpoint/2010/main" val="3308160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FD453-3D4C-22AC-EB62-31EF68C867FD}"/>
            </a:ext>
          </a:extLst>
        </p:cNvPr>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097D61F0-D7F9-398E-0758-A5476D7C8FF9}"/>
              </a:ext>
            </a:extLst>
          </p:cNvPr>
          <p:cNvGraphicFramePr/>
          <p:nvPr>
            <p:extLst>
              <p:ext uri="{D42A27DB-BD31-4B8C-83A1-F6EECF244321}">
                <p14:modId xmlns:p14="http://schemas.microsoft.com/office/powerpoint/2010/main" val="590190274"/>
              </p:ext>
            </p:extLst>
          </p:nvPr>
        </p:nvGraphicFramePr>
        <p:xfrm>
          <a:off x="4353248" y="1066728"/>
          <a:ext cx="6804090" cy="4477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a 21">
            <a:extLst>
              <a:ext uri="{FF2B5EF4-FFF2-40B4-BE49-F238E27FC236}">
                <a16:creationId xmlns:a16="http://schemas.microsoft.com/office/drawing/2014/main" id="{494AB6DB-45A6-4407-0B12-7AB62DADF008}"/>
              </a:ext>
            </a:extLst>
          </p:cNvPr>
          <p:cNvGraphicFramePr/>
          <p:nvPr>
            <p:extLst>
              <p:ext uri="{D42A27DB-BD31-4B8C-83A1-F6EECF244321}">
                <p14:modId xmlns:p14="http://schemas.microsoft.com/office/powerpoint/2010/main" val="302371303"/>
              </p:ext>
            </p:extLst>
          </p:nvPr>
        </p:nvGraphicFramePr>
        <p:xfrm>
          <a:off x="159141" y="2746036"/>
          <a:ext cx="4842068" cy="20377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CuadroTexto 28">
            <a:extLst>
              <a:ext uri="{FF2B5EF4-FFF2-40B4-BE49-F238E27FC236}">
                <a16:creationId xmlns:a16="http://schemas.microsoft.com/office/drawing/2014/main" id="{D315ADED-91D3-DD59-7124-F647C1B133E9}"/>
              </a:ext>
            </a:extLst>
          </p:cNvPr>
          <p:cNvSpPr txBox="1"/>
          <p:nvPr/>
        </p:nvSpPr>
        <p:spPr>
          <a:xfrm>
            <a:off x="895739" y="1214227"/>
            <a:ext cx="4105470" cy="923330"/>
          </a:xfrm>
          <a:prstGeom prst="rect">
            <a:avLst/>
          </a:prstGeom>
          <a:noFill/>
        </p:spPr>
        <p:txBody>
          <a:bodyPr wrap="square" lIns="91440" tIns="45720" rIns="91440" bIns="45720" rtlCol="0" anchor="t">
            <a:spAutoFit/>
          </a:bodyPr>
          <a:lstStyle/>
          <a:p>
            <a:pPr algn="ctr"/>
            <a:r>
              <a:rPr lang="es-MX" b="1">
                <a:solidFill>
                  <a:srgbClr val="7030A0"/>
                </a:solidFill>
                <a:latin typeface="Verdana"/>
                <a:ea typeface="Verdana"/>
              </a:rPr>
              <a:t>Plan Anual de Auditorías</a:t>
            </a:r>
            <a:br>
              <a:rPr lang="es-MX" b="1">
                <a:latin typeface="Verdana" panose="020B0604030504040204" pitchFamily="34" charset="0"/>
                <a:ea typeface="Verdana" panose="020B0604030504040204" pitchFamily="34" charset="0"/>
              </a:rPr>
            </a:br>
            <a:r>
              <a:rPr lang="es-MX" b="1">
                <a:latin typeface="Verdana"/>
                <a:ea typeface="Verdana"/>
              </a:rPr>
              <a:t>  </a:t>
            </a:r>
          </a:p>
          <a:p>
            <a:pPr algn="ctr"/>
            <a:r>
              <a:rPr lang="es-MX" b="1">
                <a:solidFill>
                  <a:srgbClr val="002060"/>
                </a:solidFill>
                <a:latin typeface="Verdana"/>
                <a:ea typeface="Verdana"/>
              </a:rPr>
              <a:t>(Enero – Diciembre 2026)</a:t>
            </a:r>
            <a:endParaRPr lang="es-CO" b="1">
              <a:solidFill>
                <a:srgbClr val="002060"/>
              </a:solidFill>
              <a:latin typeface="Verdana"/>
              <a:ea typeface="Verdana"/>
            </a:endParaRPr>
          </a:p>
        </p:txBody>
      </p:sp>
      <p:sp>
        <p:nvSpPr>
          <p:cNvPr id="31" name="Elipse 30">
            <a:extLst>
              <a:ext uri="{FF2B5EF4-FFF2-40B4-BE49-F238E27FC236}">
                <a16:creationId xmlns:a16="http://schemas.microsoft.com/office/drawing/2014/main" id="{E05A768E-2704-5F35-DEEE-0ED54B7BC7BA}"/>
              </a:ext>
            </a:extLst>
          </p:cNvPr>
          <p:cNvSpPr/>
          <p:nvPr/>
        </p:nvSpPr>
        <p:spPr>
          <a:xfrm>
            <a:off x="5270760" y="1978090"/>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24</a:t>
            </a:r>
            <a:endParaRPr lang="es-CO">
              <a:solidFill>
                <a:srgbClr val="002060"/>
              </a:solidFill>
            </a:endParaRPr>
          </a:p>
        </p:txBody>
      </p:sp>
      <p:sp>
        <p:nvSpPr>
          <p:cNvPr id="33" name="Elipse 32">
            <a:extLst>
              <a:ext uri="{FF2B5EF4-FFF2-40B4-BE49-F238E27FC236}">
                <a16:creationId xmlns:a16="http://schemas.microsoft.com/office/drawing/2014/main" id="{090CAC92-0A87-8B3E-17FE-60B8CCFEC194}"/>
              </a:ext>
            </a:extLst>
          </p:cNvPr>
          <p:cNvSpPr/>
          <p:nvPr/>
        </p:nvSpPr>
        <p:spPr>
          <a:xfrm>
            <a:off x="9556625" y="5919267"/>
            <a:ext cx="796211" cy="653142"/>
          </a:xfrm>
          <a:prstGeom prst="ellipse">
            <a:avLst/>
          </a:prstGeom>
          <a:solidFill>
            <a:schemeClr val="bg1"/>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600"/>
              <a:t>237</a:t>
            </a:r>
            <a:endParaRPr lang="es-CO" sz="1600"/>
          </a:p>
        </p:txBody>
      </p:sp>
      <p:sp>
        <p:nvSpPr>
          <p:cNvPr id="35" name="Rectángulo: esquinas redondeadas 34">
            <a:extLst>
              <a:ext uri="{FF2B5EF4-FFF2-40B4-BE49-F238E27FC236}">
                <a16:creationId xmlns:a16="http://schemas.microsoft.com/office/drawing/2014/main" id="{CBA1AD02-8785-E939-5D93-1AAF22AB1688}"/>
              </a:ext>
            </a:extLst>
          </p:cNvPr>
          <p:cNvSpPr/>
          <p:nvPr/>
        </p:nvSpPr>
        <p:spPr>
          <a:xfrm>
            <a:off x="6075262" y="6091883"/>
            <a:ext cx="3209730" cy="307910"/>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solidFill>
                  <a:schemeClr val="tx1"/>
                </a:solidFill>
              </a:rPr>
              <a:t>Actividades  programadas</a:t>
            </a:r>
            <a:endParaRPr lang="es-CO">
              <a:solidFill>
                <a:schemeClr val="tx1"/>
              </a:solidFill>
            </a:endParaRPr>
          </a:p>
        </p:txBody>
      </p:sp>
      <p:sp>
        <p:nvSpPr>
          <p:cNvPr id="37" name="Elipse 36">
            <a:extLst>
              <a:ext uri="{FF2B5EF4-FFF2-40B4-BE49-F238E27FC236}">
                <a16:creationId xmlns:a16="http://schemas.microsoft.com/office/drawing/2014/main" id="{B5EE268B-3BE1-30F5-8F82-5FBFE65A2385}"/>
              </a:ext>
            </a:extLst>
          </p:cNvPr>
          <p:cNvSpPr/>
          <p:nvPr/>
        </p:nvSpPr>
        <p:spPr>
          <a:xfrm>
            <a:off x="5270759" y="1046446"/>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12</a:t>
            </a:r>
            <a:endParaRPr lang="es-CO">
              <a:solidFill>
                <a:srgbClr val="002060"/>
              </a:solidFill>
            </a:endParaRPr>
          </a:p>
        </p:txBody>
      </p:sp>
      <p:sp>
        <p:nvSpPr>
          <p:cNvPr id="39" name="Elipse 38">
            <a:extLst>
              <a:ext uri="{FF2B5EF4-FFF2-40B4-BE49-F238E27FC236}">
                <a16:creationId xmlns:a16="http://schemas.microsoft.com/office/drawing/2014/main" id="{C99ABEF5-0D76-2687-F944-E160B95A32AC}"/>
              </a:ext>
            </a:extLst>
          </p:cNvPr>
          <p:cNvSpPr/>
          <p:nvPr/>
        </p:nvSpPr>
        <p:spPr>
          <a:xfrm>
            <a:off x="5270759" y="2934478"/>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16</a:t>
            </a:r>
            <a:endParaRPr lang="es-CO">
              <a:solidFill>
                <a:srgbClr val="002060"/>
              </a:solidFill>
            </a:endParaRPr>
          </a:p>
        </p:txBody>
      </p:sp>
      <p:sp>
        <p:nvSpPr>
          <p:cNvPr id="41" name="Elipse 40">
            <a:extLst>
              <a:ext uri="{FF2B5EF4-FFF2-40B4-BE49-F238E27FC236}">
                <a16:creationId xmlns:a16="http://schemas.microsoft.com/office/drawing/2014/main" id="{D744FBFC-1399-06E0-F1FD-A21BE02E7738}"/>
              </a:ext>
            </a:extLst>
          </p:cNvPr>
          <p:cNvSpPr/>
          <p:nvPr/>
        </p:nvSpPr>
        <p:spPr>
          <a:xfrm>
            <a:off x="5250023" y="3866122"/>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161</a:t>
            </a:r>
            <a:endParaRPr lang="es-CO">
              <a:solidFill>
                <a:srgbClr val="002060"/>
              </a:solidFill>
            </a:endParaRPr>
          </a:p>
        </p:txBody>
      </p:sp>
      <p:sp>
        <p:nvSpPr>
          <p:cNvPr id="43" name="Elipse 42">
            <a:extLst>
              <a:ext uri="{FF2B5EF4-FFF2-40B4-BE49-F238E27FC236}">
                <a16:creationId xmlns:a16="http://schemas.microsoft.com/office/drawing/2014/main" id="{84AA9B47-BDE0-DD73-FF1C-4DF1FFCF3B95}"/>
              </a:ext>
            </a:extLst>
          </p:cNvPr>
          <p:cNvSpPr/>
          <p:nvPr/>
        </p:nvSpPr>
        <p:spPr>
          <a:xfrm>
            <a:off x="5270759" y="4797766"/>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24</a:t>
            </a:r>
          </a:p>
          <a:p>
            <a:pPr algn="ctr"/>
            <a:endParaRPr lang="es-CO">
              <a:solidFill>
                <a:srgbClr val="002060"/>
              </a:solidFill>
            </a:endParaRPr>
          </a:p>
        </p:txBody>
      </p:sp>
    </p:spTree>
    <p:extLst>
      <p:ext uri="{BB962C8B-B14F-4D97-AF65-F5344CB8AC3E}">
        <p14:creationId xmlns:p14="http://schemas.microsoft.com/office/powerpoint/2010/main" val="2513929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B9BEA22-DB06-D67F-76CD-89E3EFE1F202}"/>
              </a:ext>
            </a:extLst>
          </p:cNvPr>
          <p:cNvSpPr txBox="1"/>
          <p:nvPr/>
        </p:nvSpPr>
        <p:spPr>
          <a:xfrm>
            <a:off x="7871791" y="1643270"/>
            <a:ext cx="184731" cy="461665"/>
          </a:xfrm>
          <a:prstGeom prst="rect">
            <a:avLst/>
          </a:prstGeom>
          <a:noFill/>
        </p:spPr>
        <p:txBody>
          <a:bodyPr wrap="none" rtlCol="0">
            <a:spAutoFit/>
          </a:bodyPr>
          <a:lstStyle/>
          <a:p>
            <a:endParaRPr lang="es-CO" sz="2400"/>
          </a:p>
        </p:txBody>
      </p:sp>
      <p:graphicFrame>
        <p:nvGraphicFramePr>
          <p:cNvPr id="5" name="Diagrama 4">
            <a:extLst>
              <a:ext uri="{FF2B5EF4-FFF2-40B4-BE49-F238E27FC236}">
                <a16:creationId xmlns:a16="http://schemas.microsoft.com/office/drawing/2014/main" id="{C36312E7-DDE1-C8B7-DF25-4C2D4746729A}"/>
              </a:ext>
            </a:extLst>
          </p:cNvPr>
          <p:cNvGraphicFramePr/>
          <p:nvPr/>
        </p:nvGraphicFramePr>
        <p:xfrm>
          <a:off x="389960" y="2131874"/>
          <a:ext cx="5706040" cy="4437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1 Grupo">
            <a:extLst>
              <a:ext uri="{FF2B5EF4-FFF2-40B4-BE49-F238E27FC236}">
                <a16:creationId xmlns:a16="http://schemas.microsoft.com/office/drawing/2014/main" id="{F76C59BD-0C64-5DE3-36AF-651E4AF2A81C}"/>
              </a:ext>
            </a:extLst>
          </p:cNvPr>
          <p:cNvGrpSpPr/>
          <p:nvPr/>
        </p:nvGrpSpPr>
        <p:grpSpPr>
          <a:xfrm>
            <a:off x="892055" y="1033898"/>
            <a:ext cx="4180555" cy="975579"/>
            <a:chOff x="2853478" y="552950"/>
            <a:chExt cx="5742508" cy="908206"/>
          </a:xfrm>
          <a:solidFill>
            <a:srgbClr val="004A84"/>
          </a:solidFill>
        </p:grpSpPr>
        <p:sp>
          <p:nvSpPr>
            <p:cNvPr id="7" name="Rectángulo redondeado 107">
              <a:extLst>
                <a:ext uri="{FF2B5EF4-FFF2-40B4-BE49-F238E27FC236}">
                  <a16:creationId xmlns:a16="http://schemas.microsoft.com/office/drawing/2014/main" id="{D42C1C9A-AA6B-6F2D-91A5-1C664117BED6}"/>
                </a:ext>
              </a:extLst>
            </p:cNvPr>
            <p:cNvSpPr/>
            <p:nvPr/>
          </p:nvSpPr>
          <p:spPr>
            <a:xfrm>
              <a:off x="2853478" y="552950"/>
              <a:ext cx="5742508" cy="908206"/>
            </a:xfrm>
            <a:prstGeom prst="roundRect">
              <a:avLst/>
            </a:prstGeom>
            <a:solidFill>
              <a:srgbClr val="004A8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09" rIns="91418" bIns="45709"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2800" b="1" i="0" u="none" strike="noStrike" kern="0" cap="none" spc="0" normalizeH="0" baseline="0" noProof="0">
                <a:ln>
                  <a:noFill/>
                </a:ln>
                <a:solidFill>
                  <a:prstClr val="white"/>
                </a:solidFill>
                <a:effectLst/>
                <a:uLnTx/>
                <a:uFillTx/>
                <a:latin typeface="Calibri"/>
                <a:ea typeface="+mn-ea"/>
                <a:cs typeface="+mn-cs"/>
              </a:endParaRPr>
            </a:p>
          </p:txBody>
        </p:sp>
        <p:sp>
          <p:nvSpPr>
            <p:cNvPr id="8" name="CuadroTexto 9">
              <a:extLst>
                <a:ext uri="{FF2B5EF4-FFF2-40B4-BE49-F238E27FC236}">
                  <a16:creationId xmlns:a16="http://schemas.microsoft.com/office/drawing/2014/main" id="{2DED3025-F238-D347-AFF9-8FC12DB76EE5}"/>
                </a:ext>
              </a:extLst>
            </p:cNvPr>
            <p:cNvSpPr txBox="1">
              <a:spLocks noChangeArrowheads="1"/>
            </p:cNvSpPr>
            <p:nvPr/>
          </p:nvSpPr>
          <p:spPr bwMode="auto">
            <a:xfrm>
              <a:off x="2973083" y="628334"/>
              <a:ext cx="5493420" cy="718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2192" tIns="36097" rIns="72192" bIns="36097">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endParaRPr lang="es-CO" altLang="es-CO" sz="2400" b="1">
                <a:solidFill>
                  <a:srgbClr val="FFFFFF"/>
                </a:solidFill>
                <a:latin typeface="Arial" panose="020B0604020202020204" pitchFamily="34" charset="0"/>
                <a:ea typeface="Arial Narrow" pitchFamily="34" charset="0"/>
                <a:cs typeface="Arial" panose="020B0604020202020204" pitchFamily="34" charset="0"/>
                <a:sym typeface="Arial Narrow" pitchFamily="34" charset="0"/>
              </a:endParaRPr>
            </a:p>
          </p:txBody>
        </p:sp>
      </p:grpSp>
      <p:sp>
        <p:nvSpPr>
          <p:cNvPr id="9" name="CuadroTexto 8">
            <a:extLst>
              <a:ext uri="{FF2B5EF4-FFF2-40B4-BE49-F238E27FC236}">
                <a16:creationId xmlns:a16="http://schemas.microsoft.com/office/drawing/2014/main" id="{EDF17110-D14A-65BD-B007-18C288DEA95C}"/>
              </a:ext>
            </a:extLst>
          </p:cNvPr>
          <p:cNvSpPr txBox="1"/>
          <p:nvPr/>
        </p:nvSpPr>
        <p:spPr>
          <a:xfrm>
            <a:off x="979129" y="1130262"/>
            <a:ext cx="3852544" cy="646331"/>
          </a:xfrm>
          <a:prstGeom prst="rect">
            <a:avLst/>
          </a:prstGeom>
          <a:noFill/>
        </p:spPr>
        <p:txBody>
          <a:bodyPr wrap="square" lIns="91440" tIns="45720" rIns="91440" bIns="45720" anchor="t">
            <a:spAutoFit/>
          </a:bodyPr>
          <a:lstStyle/>
          <a:p>
            <a:pPr algn="ctr">
              <a:spcBef>
                <a:spcPct val="0"/>
              </a:spcBef>
            </a:pPr>
            <a:r>
              <a:rPr lang="es-CO" b="1">
                <a:solidFill>
                  <a:srgbClr val="FFFFFF"/>
                </a:solidFill>
                <a:latin typeface="Arial"/>
                <a:cs typeface="Arial"/>
              </a:rPr>
              <a:t>Determinación </a:t>
            </a:r>
            <a:endParaRPr lang="es-ES" sz="1600">
              <a:latin typeface="Arial"/>
              <a:cs typeface="Arial"/>
            </a:endParaRPr>
          </a:p>
          <a:p>
            <a:pPr algn="ctr">
              <a:spcBef>
                <a:spcPct val="0"/>
              </a:spcBef>
            </a:pPr>
            <a:r>
              <a:rPr lang="es-CO" b="1">
                <a:solidFill>
                  <a:srgbClr val="FFFFFF"/>
                </a:solidFill>
                <a:latin typeface="Arial"/>
                <a:cs typeface="Arial"/>
              </a:rPr>
              <a:t>Plan Anual de Auditoria PAA 2026</a:t>
            </a:r>
            <a:endParaRPr lang="es-CO" sz="1600">
              <a:latin typeface="Arial"/>
              <a:cs typeface="Arial"/>
            </a:endParaRPr>
          </a:p>
        </p:txBody>
      </p:sp>
      <p:grpSp>
        <p:nvGrpSpPr>
          <p:cNvPr id="10" name="1 Grupo">
            <a:extLst>
              <a:ext uri="{FF2B5EF4-FFF2-40B4-BE49-F238E27FC236}">
                <a16:creationId xmlns:a16="http://schemas.microsoft.com/office/drawing/2014/main" id="{460C9E32-AFDA-48B9-2473-CF4795D78D25}"/>
              </a:ext>
            </a:extLst>
          </p:cNvPr>
          <p:cNvGrpSpPr/>
          <p:nvPr/>
        </p:nvGrpSpPr>
        <p:grpSpPr>
          <a:xfrm>
            <a:off x="6916085" y="1004819"/>
            <a:ext cx="4180555" cy="975579"/>
            <a:chOff x="2853478" y="552950"/>
            <a:chExt cx="5742508" cy="908206"/>
          </a:xfrm>
          <a:solidFill>
            <a:srgbClr val="004A84"/>
          </a:solidFill>
        </p:grpSpPr>
        <p:sp>
          <p:nvSpPr>
            <p:cNvPr id="11" name="Rectángulo redondeado 107">
              <a:extLst>
                <a:ext uri="{FF2B5EF4-FFF2-40B4-BE49-F238E27FC236}">
                  <a16:creationId xmlns:a16="http://schemas.microsoft.com/office/drawing/2014/main" id="{5A8358F9-F9A3-8C61-81DE-7F91A36521B5}"/>
                </a:ext>
              </a:extLst>
            </p:cNvPr>
            <p:cNvSpPr/>
            <p:nvPr/>
          </p:nvSpPr>
          <p:spPr>
            <a:xfrm>
              <a:off x="2853478" y="552950"/>
              <a:ext cx="5742508" cy="908206"/>
            </a:xfrm>
            <a:prstGeom prst="roundRect">
              <a:avLst/>
            </a:prstGeom>
            <a:solidFill>
              <a:srgbClr val="004A8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09" rIns="91418" bIns="45709"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2800" b="1" i="0" u="none" strike="noStrike" kern="0" cap="none" spc="0" normalizeH="0" baseline="0" noProof="0">
                <a:ln>
                  <a:noFill/>
                </a:ln>
                <a:solidFill>
                  <a:prstClr val="white"/>
                </a:solidFill>
                <a:effectLst/>
                <a:uLnTx/>
                <a:uFillTx/>
                <a:latin typeface="Calibri"/>
                <a:ea typeface="+mn-ea"/>
                <a:cs typeface="+mn-cs"/>
              </a:endParaRPr>
            </a:p>
          </p:txBody>
        </p:sp>
        <p:sp>
          <p:nvSpPr>
            <p:cNvPr id="12" name="CuadroTexto 9">
              <a:extLst>
                <a:ext uri="{FF2B5EF4-FFF2-40B4-BE49-F238E27FC236}">
                  <a16:creationId xmlns:a16="http://schemas.microsoft.com/office/drawing/2014/main" id="{24F2DCC7-66DA-6608-E354-246D9127538A}"/>
                </a:ext>
              </a:extLst>
            </p:cNvPr>
            <p:cNvSpPr txBox="1">
              <a:spLocks noChangeArrowheads="1"/>
            </p:cNvSpPr>
            <p:nvPr/>
          </p:nvSpPr>
          <p:spPr bwMode="auto">
            <a:xfrm>
              <a:off x="2973083" y="628334"/>
              <a:ext cx="5493420" cy="718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2192" tIns="36097" rIns="72192" bIns="36097">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endParaRPr lang="es-CO" altLang="es-CO" sz="2400" b="1">
                <a:solidFill>
                  <a:srgbClr val="FFFFFF"/>
                </a:solidFill>
                <a:latin typeface="Arial" panose="020B0604020202020204" pitchFamily="34" charset="0"/>
                <a:ea typeface="Arial Narrow" pitchFamily="34" charset="0"/>
                <a:cs typeface="Arial" panose="020B0604020202020204" pitchFamily="34" charset="0"/>
                <a:sym typeface="Arial Narrow" pitchFamily="34" charset="0"/>
              </a:endParaRPr>
            </a:p>
          </p:txBody>
        </p:sp>
      </p:grpSp>
      <p:sp>
        <p:nvSpPr>
          <p:cNvPr id="13" name="CuadroTexto 12">
            <a:extLst>
              <a:ext uri="{FF2B5EF4-FFF2-40B4-BE49-F238E27FC236}">
                <a16:creationId xmlns:a16="http://schemas.microsoft.com/office/drawing/2014/main" id="{CA05D26D-E168-D67E-7192-AB7B73BBF36F}"/>
              </a:ext>
            </a:extLst>
          </p:cNvPr>
          <p:cNvSpPr txBox="1"/>
          <p:nvPr/>
        </p:nvSpPr>
        <p:spPr>
          <a:xfrm>
            <a:off x="7003158" y="1167745"/>
            <a:ext cx="3999219" cy="707886"/>
          </a:xfrm>
          <a:prstGeom prst="rect">
            <a:avLst/>
          </a:prstGeom>
          <a:noFill/>
        </p:spPr>
        <p:txBody>
          <a:bodyPr wrap="square" lIns="91440" tIns="45720" rIns="91440" bIns="45720" anchor="t">
            <a:spAutoFit/>
          </a:bodyPr>
          <a:lstStyle/>
          <a:p>
            <a:pPr algn="ctr"/>
            <a:r>
              <a:rPr lang="es-CO" sz="2000" b="1">
                <a:solidFill>
                  <a:srgbClr val="FFFFFF"/>
                </a:solidFill>
                <a:latin typeface="Arial"/>
                <a:cs typeface="Arial"/>
              </a:rPr>
              <a:t>Matriz de Priorización Universo de Auditorias a proponer </a:t>
            </a:r>
            <a:endParaRPr lang="es-CO" sz="2000" b="1">
              <a:solidFill>
                <a:srgbClr val="FFFFFF"/>
              </a:solidFill>
              <a:latin typeface="Arial" panose="020B0604020202020204" pitchFamily="34" charset="0"/>
              <a:cs typeface="Arial" panose="020B0604020202020204" pitchFamily="34" charset="0"/>
            </a:endParaRPr>
          </a:p>
        </p:txBody>
      </p:sp>
      <p:grpSp>
        <p:nvGrpSpPr>
          <p:cNvPr id="14" name="Grupo 13">
            <a:extLst>
              <a:ext uri="{FF2B5EF4-FFF2-40B4-BE49-F238E27FC236}">
                <a16:creationId xmlns:a16="http://schemas.microsoft.com/office/drawing/2014/main" id="{3088845B-8F7C-AEB9-52E5-0128B7B87531}"/>
              </a:ext>
            </a:extLst>
          </p:cNvPr>
          <p:cNvGrpSpPr/>
          <p:nvPr/>
        </p:nvGrpSpPr>
        <p:grpSpPr>
          <a:xfrm rot="5400000">
            <a:off x="6848447" y="2994365"/>
            <a:ext cx="4437739" cy="2467964"/>
            <a:chOff x="959348" y="3851838"/>
            <a:chExt cx="4437739" cy="1123595"/>
          </a:xfrm>
        </p:grpSpPr>
        <p:sp>
          <p:nvSpPr>
            <p:cNvPr id="15" name="Rectángulo: esquinas superiores redondeadas 14">
              <a:extLst>
                <a:ext uri="{FF2B5EF4-FFF2-40B4-BE49-F238E27FC236}">
                  <a16:creationId xmlns:a16="http://schemas.microsoft.com/office/drawing/2014/main" id="{FEC11AA6-F462-E9BF-37D3-A36E7E90E8A9}"/>
                </a:ext>
              </a:extLst>
            </p:cNvPr>
            <p:cNvSpPr/>
            <p:nvPr/>
          </p:nvSpPr>
          <p:spPr>
            <a:xfrm rot="5400000">
              <a:off x="3093141" y="2671487"/>
              <a:ext cx="1123594" cy="3484298"/>
            </a:xfrm>
            <a:prstGeom prst="round2SameRect">
              <a:avLst/>
            </a:pr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16" name="Rectángulo: esquinas redondeadas 15">
              <a:extLst>
                <a:ext uri="{FF2B5EF4-FFF2-40B4-BE49-F238E27FC236}">
                  <a16:creationId xmlns:a16="http://schemas.microsoft.com/office/drawing/2014/main" id="{26A9F81D-C44F-FBCF-A0F3-7216ECD1712D}"/>
                </a:ext>
              </a:extLst>
            </p:cNvPr>
            <p:cNvSpPr/>
            <p:nvPr/>
          </p:nvSpPr>
          <p:spPr>
            <a:xfrm rot="5400000">
              <a:off x="860802" y="3950384"/>
              <a:ext cx="1123595" cy="926504"/>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O"/>
            </a:p>
          </p:txBody>
        </p:sp>
      </p:grpSp>
      <p:sp>
        <p:nvSpPr>
          <p:cNvPr id="17" name="CuadroTexto 16">
            <a:extLst>
              <a:ext uri="{FF2B5EF4-FFF2-40B4-BE49-F238E27FC236}">
                <a16:creationId xmlns:a16="http://schemas.microsoft.com/office/drawing/2014/main" id="{03A7E0CB-D45D-1C1A-640C-AA35E8B9695B}"/>
              </a:ext>
            </a:extLst>
          </p:cNvPr>
          <p:cNvSpPr txBox="1"/>
          <p:nvPr/>
        </p:nvSpPr>
        <p:spPr>
          <a:xfrm>
            <a:off x="8010103" y="2155855"/>
            <a:ext cx="2114423" cy="480131"/>
          </a:xfrm>
          <a:prstGeom prst="rect">
            <a:avLst/>
          </a:prstGeom>
          <a:noFill/>
        </p:spPr>
        <p:txBody>
          <a:bodyPr wrap="square" lIns="91440" tIns="45720" rIns="91440" bIns="45720" anchor="t">
            <a:spAutoFit/>
          </a:bodyPr>
          <a:lstStyle/>
          <a:p>
            <a:pPr marL="0" lvl="0" indent="0" algn="ctr" defTabSz="889000">
              <a:lnSpc>
                <a:spcPct val="90000"/>
              </a:lnSpc>
              <a:spcBef>
                <a:spcPct val="0"/>
              </a:spcBef>
              <a:spcAft>
                <a:spcPct val="35000"/>
              </a:spcAft>
              <a:buNone/>
            </a:pPr>
            <a:r>
              <a:rPr lang="es-MX" sz="1400" b="1" kern="1200">
                <a:latin typeface="Verdana"/>
                <a:ea typeface="Verdana"/>
              </a:rPr>
              <a:t>Criterios para la priorización</a:t>
            </a:r>
            <a:endParaRPr lang="es-CO" sz="1400" b="1" kern="1200">
              <a:latin typeface="Verdana"/>
              <a:ea typeface="Verdana"/>
            </a:endParaRPr>
          </a:p>
        </p:txBody>
      </p:sp>
      <p:sp>
        <p:nvSpPr>
          <p:cNvPr id="18" name="CuadroTexto 17">
            <a:extLst>
              <a:ext uri="{FF2B5EF4-FFF2-40B4-BE49-F238E27FC236}">
                <a16:creationId xmlns:a16="http://schemas.microsoft.com/office/drawing/2014/main" id="{452C3088-3099-DBF7-7DF4-E82BB2F57986}"/>
              </a:ext>
            </a:extLst>
          </p:cNvPr>
          <p:cNvSpPr txBox="1"/>
          <p:nvPr/>
        </p:nvSpPr>
        <p:spPr>
          <a:xfrm>
            <a:off x="7879752" y="3150063"/>
            <a:ext cx="2467962" cy="3194721"/>
          </a:xfrm>
          <a:prstGeom prst="rect">
            <a:avLst/>
          </a:prstGeom>
          <a:noFill/>
        </p:spPr>
        <p:txBody>
          <a:bodyPr wrap="square" lIns="91440" tIns="45720" rIns="91440" bIns="45720" anchor="t">
            <a:spAutoFit/>
          </a:bodyPr>
          <a:lstStyle/>
          <a:p>
            <a:pPr algn="just" defTabSz="889000">
              <a:lnSpc>
                <a:spcPct val="90000"/>
              </a:lnSpc>
              <a:spcBef>
                <a:spcPct val="0"/>
              </a:spcBef>
              <a:buFont typeface="Wingdings" panose="05000000000000000000" pitchFamily="2" charset="2"/>
              <a:buChar char="§"/>
            </a:pPr>
            <a:r>
              <a:rPr lang="es-CO" sz="1400">
                <a:latin typeface="Verdana" panose="020B0604030504040204" pitchFamily="34" charset="0"/>
                <a:ea typeface="Verdana" panose="020B0604030504040204" pitchFamily="34" charset="0"/>
              </a:rPr>
              <a:t>Riesgo Inherente (19%)</a:t>
            </a:r>
          </a:p>
          <a:p>
            <a:pPr algn="just" defTabSz="889000">
              <a:lnSpc>
                <a:spcPct val="90000"/>
              </a:lnSpc>
              <a:spcBef>
                <a:spcPct val="0"/>
              </a:spcBef>
            </a:pPr>
            <a:endParaRPr lang="es-CO" sz="1400">
              <a:latin typeface="Verdana" panose="020B0604030504040204" pitchFamily="34" charset="0"/>
              <a:ea typeface="Verdana" panose="020B0604030504040204" pitchFamily="34" charset="0"/>
            </a:endParaRPr>
          </a:p>
          <a:p>
            <a:pPr algn="just" defTabSz="889000">
              <a:lnSpc>
                <a:spcPct val="90000"/>
              </a:lnSpc>
              <a:spcBef>
                <a:spcPct val="0"/>
              </a:spcBef>
              <a:buFont typeface="Wingdings" panose="05000000000000000000" pitchFamily="2" charset="2"/>
              <a:buChar char="§"/>
            </a:pPr>
            <a:r>
              <a:rPr lang="es-MX" sz="1400" kern="1200">
                <a:latin typeface="Verdana" panose="020B0604030504040204" pitchFamily="34" charset="0"/>
                <a:ea typeface="Verdana" panose="020B0604030504040204" pitchFamily="34" charset="0"/>
              </a:rPr>
              <a:t>Última Vez Auditado (15%)</a:t>
            </a:r>
          </a:p>
          <a:p>
            <a:pPr algn="just" defTabSz="889000">
              <a:lnSpc>
                <a:spcPct val="90000"/>
              </a:lnSpc>
              <a:spcBef>
                <a:spcPct val="0"/>
              </a:spcBef>
            </a:pPr>
            <a:endParaRPr lang="es-CO" sz="1400" kern="1200">
              <a:latin typeface="Verdana" panose="020B0604030504040204" pitchFamily="34" charset="0"/>
              <a:ea typeface="Verdana" panose="020B0604030504040204" pitchFamily="34" charset="0"/>
            </a:endParaRPr>
          </a:p>
          <a:p>
            <a:pPr algn="just" defTabSz="889000">
              <a:lnSpc>
                <a:spcPct val="90000"/>
              </a:lnSpc>
              <a:spcBef>
                <a:spcPct val="0"/>
              </a:spcBef>
              <a:buFont typeface="Wingdings" panose="05000000000000000000" pitchFamily="2" charset="2"/>
              <a:buChar char="§"/>
            </a:pPr>
            <a:r>
              <a:rPr lang="es-CO" sz="1400">
                <a:latin typeface="Verdana" panose="020B0604030504040204" pitchFamily="34" charset="0"/>
                <a:ea typeface="Verdana" panose="020B0604030504040204" pitchFamily="34" charset="0"/>
              </a:rPr>
              <a:t>Cantidad PQRSDF (7%)</a:t>
            </a:r>
          </a:p>
          <a:p>
            <a:pPr algn="just" defTabSz="889000">
              <a:lnSpc>
                <a:spcPct val="90000"/>
              </a:lnSpc>
              <a:spcBef>
                <a:spcPct val="0"/>
              </a:spcBef>
            </a:pPr>
            <a:endParaRPr lang="es-CO" sz="1400">
              <a:latin typeface="Verdana" panose="020B0604030504040204" pitchFamily="34" charset="0"/>
              <a:ea typeface="Verdana" panose="020B0604030504040204" pitchFamily="34" charset="0"/>
            </a:endParaRPr>
          </a:p>
          <a:p>
            <a:pPr algn="just" defTabSz="889000">
              <a:lnSpc>
                <a:spcPct val="90000"/>
              </a:lnSpc>
              <a:spcBef>
                <a:spcPct val="0"/>
              </a:spcBef>
              <a:buFont typeface="Wingdings" panose="05000000000000000000" pitchFamily="2" charset="2"/>
              <a:buChar char="§"/>
            </a:pPr>
            <a:r>
              <a:rPr lang="es-CO" sz="1400">
                <a:latin typeface="Verdana" panose="020B0604030504040204" pitchFamily="34" charset="0"/>
                <a:ea typeface="Verdana" panose="020B0604030504040204" pitchFamily="34" charset="0"/>
              </a:rPr>
              <a:t>Objetivos Estratégicos Asociados (25%)</a:t>
            </a:r>
          </a:p>
          <a:p>
            <a:pPr algn="just" defTabSz="889000">
              <a:lnSpc>
                <a:spcPct val="90000"/>
              </a:lnSpc>
              <a:spcBef>
                <a:spcPct val="0"/>
              </a:spcBef>
            </a:pPr>
            <a:endParaRPr lang="es-CO" sz="1400">
              <a:latin typeface="Verdana" panose="020B0604030504040204" pitchFamily="34" charset="0"/>
              <a:ea typeface="Verdana" panose="020B0604030504040204" pitchFamily="34" charset="0"/>
            </a:endParaRPr>
          </a:p>
          <a:p>
            <a:pPr algn="just" defTabSz="889000">
              <a:lnSpc>
                <a:spcPct val="90000"/>
              </a:lnSpc>
              <a:spcBef>
                <a:spcPct val="0"/>
              </a:spcBef>
              <a:buFont typeface="Wingdings" panose="05000000000000000000" pitchFamily="2" charset="2"/>
              <a:buChar char="§"/>
            </a:pPr>
            <a:r>
              <a:rPr lang="es-ES" sz="1400">
                <a:latin typeface="Verdana" panose="020B0604030504040204" pitchFamily="34" charset="0"/>
                <a:ea typeface="Verdana" panose="020B0604030504040204" pitchFamily="34" charset="0"/>
              </a:rPr>
              <a:t>Resultados Auditorías Anteriores Internas Y Externas (18%)</a:t>
            </a:r>
          </a:p>
          <a:p>
            <a:pPr algn="just" defTabSz="889000">
              <a:lnSpc>
                <a:spcPct val="90000"/>
              </a:lnSpc>
              <a:spcBef>
                <a:spcPct val="0"/>
              </a:spcBef>
            </a:pPr>
            <a:endParaRPr lang="es-ES" sz="1400">
              <a:latin typeface="Verdana" panose="020B0604030504040204" pitchFamily="34" charset="0"/>
              <a:ea typeface="Verdana" panose="020B0604030504040204" pitchFamily="34" charset="0"/>
            </a:endParaRPr>
          </a:p>
          <a:p>
            <a:pPr algn="just" defTabSz="889000">
              <a:lnSpc>
                <a:spcPct val="90000"/>
              </a:lnSpc>
              <a:spcBef>
                <a:spcPct val="0"/>
              </a:spcBef>
              <a:buFont typeface="Wingdings" panose="05000000000000000000" pitchFamily="2" charset="2"/>
              <a:buChar char="§"/>
            </a:pPr>
            <a:r>
              <a:rPr lang="es-ES" sz="1400">
                <a:latin typeface="Verdana"/>
                <a:ea typeface="Verdana"/>
              </a:rPr>
              <a:t>Impacto en El Presupuesto (16%)</a:t>
            </a:r>
            <a:endParaRPr lang="es-CO" sz="1400">
              <a:latin typeface="Verdana"/>
              <a:ea typeface="Verdana"/>
            </a:endParaRPr>
          </a:p>
        </p:txBody>
      </p:sp>
    </p:spTree>
    <p:extLst>
      <p:ext uri="{BB962C8B-B14F-4D97-AF65-F5344CB8AC3E}">
        <p14:creationId xmlns:p14="http://schemas.microsoft.com/office/powerpoint/2010/main" val="3502843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107">
            <a:extLst>
              <a:ext uri="{FF2B5EF4-FFF2-40B4-BE49-F238E27FC236}">
                <a16:creationId xmlns:a16="http://schemas.microsoft.com/office/drawing/2014/main" id="{10E044F2-8945-F931-E08B-02415389DE1C}"/>
              </a:ext>
            </a:extLst>
          </p:cNvPr>
          <p:cNvSpPr>
            <a:spLocks noGrp="1"/>
          </p:cNvSpPr>
          <p:nvPr>
            <p:ph type="title"/>
          </p:nvPr>
        </p:nvSpPr>
        <p:spPr>
          <a:xfrm>
            <a:off x="855784" y="705374"/>
            <a:ext cx="10247066" cy="433960"/>
          </a:xfrm>
          <a:prstGeom prst="roundRect">
            <a:avLst/>
          </a:prstGeom>
          <a:solidFill>
            <a:srgbClr val="3EA8C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09" rIns="91418" bIns="45709" anchor="ctr"/>
          <a:lstStyle/>
          <a:p>
            <a:pPr algn="ctr"/>
            <a:r>
              <a:rPr lang="es-ES" sz="2800">
                <a:solidFill>
                  <a:schemeClr val="bg1"/>
                </a:solidFill>
              </a:rPr>
              <a:t>Plan de Rotación de Auditorias Internas 2026 </a:t>
            </a:r>
            <a:r>
              <a:rPr lang="es-ES" sz="4000">
                <a:solidFill>
                  <a:schemeClr val="bg1"/>
                </a:solidFill>
              </a:rPr>
              <a:t>​</a:t>
            </a:r>
            <a:endParaRPr lang="es-CO" sz="4000">
              <a:solidFill>
                <a:schemeClr val="bg1"/>
              </a:solidFill>
            </a:endParaRPr>
          </a:p>
        </p:txBody>
      </p:sp>
      <p:sp>
        <p:nvSpPr>
          <p:cNvPr id="11" name="Rectángulo 10">
            <a:extLst>
              <a:ext uri="{FF2B5EF4-FFF2-40B4-BE49-F238E27FC236}">
                <a16:creationId xmlns:a16="http://schemas.microsoft.com/office/drawing/2014/main" id="{73B57A4F-49F7-5C11-697B-2F15D0A77BD0}"/>
              </a:ext>
            </a:extLst>
          </p:cNvPr>
          <p:cNvSpPr/>
          <p:nvPr/>
        </p:nvSpPr>
        <p:spPr>
          <a:xfrm>
            <a:off x="1410846" y="1407541"/>
            <a:ext cx="3331117" cy="433960"/>
          </a:xfrm>
          <a:prstGeom prst="rect">
            <a:avLst/>
          </a:prstGeom>
          <a:solidFill>
            <a:schemeClr val="bg1">
              <a:lumMod val="85000"/>
            </a:schemeClr>
          </a:solidFill>
          <a:ln w="38100">
            <a:solidFill>
              <a:srgbClr val="3E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200" b="1">
                <a:solidFill>
                  <a:schemeClr val="tx1"/>
                </a:solidFill>
                <a:latin typeface="Verdana "/>
              </a:rPr>
              <a:t> I semestre 2026</a:t>
            </a:r>
          </a:p>
        </p:txBody>
      </p:sp>
      <p:sp>
        <p:nvSpPr>
          <p:cNvPr id="12" name="Rectángulo 11">
            <a:extLst>
              <a:ext uri="{FF2B5EF4-FFF2-40B4-BE49-F238E27FC236}">
                <a16:creationId xmlns:a16="http://schemas.microsoft.com/office/drawing/2014/main" id="{650D6631-2E88-E797-643F-632D4068940B}"/>
              </a:ext>
            </a:extLst>
          </p:cNvPr>
          <p:cNvSpPr/>
          <p:nvPr/>
        </p:nvSpPr>
        <p:spPr>
          <a:xfrm>
            <a:off x="1100215" y="2013810"/>
            <a:ext cx="4067405" cy="4440687"/>
          </a:xfrm>
          <a:prstGeom prst="rect">
            <a:avLst/>
          </a:prstGeom>
          <a:solidFill>
            <a:schemeClr val="bg1">
              <a:lumMod val="85000"/>
            </a:schemeClr>
          </a:solidFill>
          <a:ln w="38100">
            <a:solidFill>
              <a:srgbClr val="3EA8C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50000"/>
              </a:lnSpc>
              <a:buFont typeface="Wingdings" panose="05000000000000000000" pitchFamily="2" charset="2"/>
              <a:buChar char="§"/>
            </a:pPr>
            <a:r>
              <a:rPr lang="es-ES" sz="1400">
                <a:solidFill>
                  <a:schemeClr val="tx1"/>
                </a:solidFill>
                <a:latin typeface="Verdana"/>
                <a:ea typeface="Verdana"/>
                <a:cs typeface="Arial"/>
              </a:rPr>
              <a:t>Gestión de Contratación: modalidades, comité de contratación, Plan de adquisiciones </a:t>
            </a:r>
          </a:p>
          <a:p>
            <a:pPr algn="just">
              <a:lnSpc>
                <a:spcPct val="150000"/>
              </a:lnSpc>
            </a:pPr>
            <a:endParaRPr lang="es-ES" sz="1400">
              <a:solidFill>
                <a:schemeClr val="tx1"/>
              </a:solidFill>
              <a:latin typeface="Verdana" panose="020B0604030504040204" pitchFamily="34" charset="0"/>
              <a:ea typeface="Verdana" panose="020B0604030504040204" pitchFamily="34" charset="0"/>
              <a:cs typeface="Arial"/>
            </a:endParaRPr>
          </a:p>
          <a:p>
            <a:pPr marL="171450" indent="-171450" algn="just">
              <a:lnSpc>
                <a:spcPct val="150000"/>
              </a:lnSpc>
              <a:buFont typeface="Wingdings" panose="05000000000000000000" pitchFamily="2" charset="2"/>
              <a:buChar char="§"/>
            </a:pPr>
            <a:r>
              <a:rPr lang="es-ES" sz="1400">
                <a:solidFill>
                  <a:schemeClr val="tx1"/>
                </a:solidFill>
                <a:latin typeface="Verdana" panose="020B0604030504040204" pitchFamily="34" charset="0"/>
                <a:ea typeface="Verdana" panose="020B0604030504040204" pitchFamily="34" charset="0"/>
                <a:cs typeface="Arial"/>
              </a:rPr>
              <a:t>Gestión de Comunicaciones Internas y Externas.</a:t>
            </a:r>
          </a:p>
          <a:p>
            <a:pPr algn="just">
              <a:lnSpc>
                <a:spcPct val="150000"/>
              </a:lnSpc>
            </a:pPr>
            <a:r>
              <a:rPr lang="es-ES" sz="1400">
                <a:solidFill>
                  <a:schemeClr val="tx1"/>
                </a:solidFill>
                <a:latin typeface="Verdana" panose="020B0604030504040204" pitchFamily="34" charset="0"/>
                <a:ea typeface="Verdana" panose="020B0604030504040204" pitchFamily="34" charset="0"/>
                <a:cs typeface="Arial"/>
              </a:rPr>
              <a:t> </a:t>
            </a:r>
          </a:p>
          <a:p>
            <a:pPr marL="171450" indent="-171450" algn="just">
              <a:lnSpc>
                <a:spcPct val="150000"/>
              </a:lnSpc>
              <a:buFont typeface="Wingdings" panose="05000000000000000000" pitchFamily="2" charset="2"/>
              <a:buChar char="§"/>
            </a:pPr>
            <a:r>
              <a:rPr lang="es-ES" sz="1400">
                <a:solidFill>
                  <a:schemeClr val="tx1"/>
                </a:solidFill>
                <a:latin typeface="Verdana"/>
                <a:ea typeface="Verdana"/>
                <a:cs typeface="Arial"/>
              </a:rPr>
              <a:t>Direccionamiento Estratégico: Plan de Acción Institucional- Proyectos de Inversión.</a:t>
            </a:r>
            <a:endParaRPr lang="es-ES" sz="1400">
              <a:solidFill>
                <a:schemeClr val="tx1"/>
              </a:solidFill>
              <a:latin typeface="Verdana" panose="020B0604030504040204" pitchFamily="34" charset="0"/>
              <a:ea typeface="Verdana" panose="020B0604030504040204" pitchFamily="34" charset="0"/>
              <a:cs typeface="Arial"/>
            </a:endParaRPr>
          </a:p>
          <a:p>
            <a:pPr algn="just">
              <a:lnSpc>
                <a:spcPct val="150000"/>
              </a:lnSpc>
            </a:pPr>
            <a:r>
              <a:rPr lang="es-ES" sz="1400">
                <a:solidFill>
                  <a:schemeClr val="tx1"/>
                </a:solidFill>
                <a:latin typeface="Verdana" panose="020B0604030504040204" pitchFamily="34" charset="0"/>
                <a:ea typeface="Verdana" panose="020B0604030504040204" pitchFamily="34" charset="0"/>
                <a:cs typeface="Arial"/>
              </a:rPr>
              <a:t> </a:t>
            </a:r>
          </a:p>
          <a:p>
            <a:pPr marL="171450" indent="-171450" algn="just">
              <a:lnSpc>
                <a:spcPct val="150000"/>
              </a:lnSpc>
              <a:buFont typeface="Wingdings" panose="05000000000000000000" pitchFamily="2" charset="2"/>
              <a:buChar char="§"/>
            </a:pPr>
            <a:r>
              <a:rPr lang="es-ES" sz="1400">
                <a:solidFill>
                  <a:schemeClr val="tx1"/>
                </a:solidFill>
                <a:latin typeface="Verdana" panose="020B0604030504040204" pitchFamily="34" charset="0"/>
                <a:ea typeface="Verdana" panose="020B0604030504040204" pitchFamily="34" charset="0"/>
              </a:rPr>
              <a:t>Proceso - Gestión a la Política de Espacio Urbano y Territorial.</a:t>
            </a:r>
          </a:p>
        </p:txBody>
      </p:sp>
      <p:sp>
        <p:nvSpPr>
          <p:cNvPr id="15" name="Rectángulo 14">
            <a:extLst>
              <a:ext uri="{FF2B5EF4-FFF2-40B4-BE49-F238E27FC236}">
                <a16:creationId xmlns:a16="http://schemas.microsoft.com/office/drawing/2014/main" id="{85424B14-ED51-622F-DF83-F5977DDF8BE9}"/>
              </a:ext>
            </a:extLst>
          </p:cNvPr>
          <p:cNvSpPr/>
          <p:nvPr/>
        </p:nvSpPr>
        <p:spPr>
          <a:xfrm>
            <a:off x="7069205" y="1407541"/>
            <a:ext cx="3331117" cy="433960"/>
          </a:xfrm>
          <a:prstGeom prst="rect">
            <a:avLst/>
          </a:prstGeom>
          <a:solidFill>
            <a:schemeClr val="bg1">
              <a:lumMod val="85000"/>
            </a:schemeClr>
          </a:solidFill>
          <a:ln w="38100">
            <a:solidFill>
              <a:srgbClr val="3E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200" b="1">
                <a:solidFill>
                  <a:schemeClr val="tx1"/>
                </a:solidFill>
                <a:latin typeface="Verdana "/>
              </a:rPr>
              <a:t> II semestre 2026</a:t>
            </a:r>
          </a:p>
        </p:txBody>
      </p:sp>
      <p:sp>
        <p:nvSpPr>
          <p:cNvPr id="16" name="Rectángulo 15">
            <a:extLst>
              <a:ext uri="{FF2B5EF4-FFF2-40B4-BE49-F238E27FC236}">
                <a16:creationId xmlns:a16="http://schemas.microsoft.com/office/drawing/2014/main" id="{CEBA7D93-9A83-B724-034B-E39A2ECDCCB8}"/>
              </a:ext>
            </a:extLst>
          </p:cNvPr>
          <p:cNvSpPr/>
          <p:nvPr/>
        </p:nvSpPr>
        <p:spPr>
          <a:xfrm>
            <a:off x="6802582" y="2013811"/>
            <a:ext cx="4067405" cy="4440687"/>
          </a:xfrm>
          <a:prstGeom prst="rect">
            <a:avLst/>
          </a:prstGeom>
          <a:solidFill>
            <a:schemeClr val="bg1">
              <a:lumMod val="85000"/>
            </a:schemeClr>
          </a:solidFill>
          <a:ln w="38100">
            <a:solidFill>
              <a:srgbClr val="3EA8C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50000"/>
              </a:lnSpc>
              <a:buFont typeface="Wingdings" panose="05000000000000000000" pitchFamily="2" charset="2"/>
              <a:buChar char="§"/>
            </a:pPr>
            <a:r>
              <a:rPr lang="es-ES" sz="1400">
                <a:solidFill>
                  <a:schemeClr val="tx1"/>
                </a:solidFill>
                <a:latin typeface="Verdana"/>
                <a:ea typeface="Verdana"/>
              </a:rPr>
              <a:t>Proceso - Gestión Jurídica - Representación judicial, atención a tutelas y cobros coactivos.</a:t>
            </a:r>
          </a:p>
          <a:p>
            <a:pPr algn="just">
              <a:lnSpc>
                <a:spcPct val="150000"/>
              </a:lnSpc>
            </a:pPr>
            <a:endParaRPr lang="es-ES" sz="1400">
              <a:solidFill>
                <a:schemeClr val="tx1"/>
              </a:solidFill>
              <a:latin typeface="Verdana" panose="020B0604030504040204" pitchFamily="34" charset="0"/>
              <a:ea typeface="Verdana" panose="020B0604030504040204" pitchFamily="34" charset="0"/>
              <a:cs typeface="Arial"/>
            </a:endParaRPr>
          </a:p>
          <a:p>
            <a:pPr marL="171450" indent="-171450" algn="just">
              <a:lnSpc>
                <a:spcPct val="150000"/>
              </a:lnSpc>
              <a:buFont typeface="Wingdings" panose="05000000000000000000" pitchFamily="2" charset="2"/>
              <a:buChar char="§"/>
            </a:pPr>
            <a:r>
              <a:rPr lang="es-ES" sz="1400">
                <a:solidFill>
                  <a:schemeClr val="tx1"/>
                </a:solidFill>
                <a:latin typeface="Verdana"/>
                <a:ea typeface="Verdana"/>
              </a:rPr>
              <a:t>Proceso - Gestión de Recursos Físicos - Plan estratégico de Seguridad Vial y Plan de Gestión Ambiental.</a:t>
            </a:r>
          </a:p>
          <a:p>
            <a:pPr marL="171450" indent="-171450" algn="just">
              <a:lnSpc>
                <a:spcPct val="150000"/>
              </a:lnSpc>
              <a:buFont typeface="Wingdings" panose="05000000000000000000" pitchFamily="2" charset="2"/>
              <a:buChar char="§"/>
            </a:pPr>
            <a:r>
              <a:rPr lang="en-US" sz="1400" err="1">
                <a:solidFill>
                  <a:schemeClr val="tx1"/>
                </a:solidFill>
                <a:latin typeface="Arial"/>
                <a:ea typeface="Verdana"/>
                <a:cs typeface="Arial"/>
              </a:rPr>
              <a:t>Seguridad</a:t>
            </a:r>
            <a:r>
              <a:rPr lang="en-US" sz="1400">
                <a:solidFill>
                  <a:schemeClr val="tx1"/>
                </a:solidFill>
                <a:latin typeface="Arial"/>
                <a:ea typeface="Verdana"/>
                <a:cs typeface="Arial"/>
              </a:rPr>
              <a:t> y Salud </a:t>
            </a:r>
            <a:r>
              <a:rPr lang="en-US" sz="1400" err="1">
                <a:solidFill>
                  <a:schemeClr val="tx1"/>
                </a:solidFill>
                <a:latin typeface="Arial"/>
                <a:ea typeface="Verdana"/>
                <a:cs typeface="Arial"/>
              </a:rPr>
              <a:t>en</a:t>
            </a:r>
            <a:r>
              <a:rPr lang="en-US" sz="1400">
                <a:solidFill>
                  <a:schemeClr val="tx1"/>
                </a:solidFill>
                <a:latin typeface="Arial"/>
                <a:ea typeface="Verdana"/>
                <a:cs typeface="Arial"/>
              </a:rPr>
              <a:t> </a:t>
            </a:r>
            <a:r>
              <a:rPr lang="en-US" sz="1400" err="1">
                <a:solidFill>
                  <a:schemeClr val="tx1"/>
                </a:solidFill>
                <a:latin typeface="Arial"/>
                <a:ea typeface="Verdana"/>
                <a:cs typeface="Arial"/>
              </a:rPr>
              <a:t>el</a:t>
            </a:r>
            <a:r>
              <a:rPr lang="en-US" sz="1400">
                <a:solidFill>
                  <a:schemeClr val="tx1"/>
                </a:solidFill>
                <a:latin typeface="Arial"/>
                <a:ea typeface="Verdana"/>
                <a:cs typeface="Arial"/>
              </a:rPr>
              <a:t> </a:t>
            </a:r>
            <a:r>
              <a:rPr lang="en-US" sz="1400" err="1">
                <a:solidFill>
                  <a:schemeClr val="tx1"/>
                </a:solidFill>
                <a:latin typeface="Arial"/>
                <a:ea typeface="Verdana"/>
                <a:cs typeface="Arial"/>
              </a:rPr>
              <a:t>Trabajo</a:t>
            </a:r>
            <a:r>
              <a:rPr lang="en-US" sz="1400">
                <a:solidFill>
                  <a:schemeClr val="tx1"/>
                </a:solidFill>
                <a:latin typeface="Arial"/>
                <a:ea typeface="Verdana"/>
                <a:cs typeface="Arial"/>
              </a:rPr>
              <a:t> </a:t>
            </a:r>
            <a:endParaRPr lang="es-ES" sz="1400">
              <a:solidFill>
                <a:schemeClr val="tx1"/>
              </a:solidFill>
              <a:latin typeface="Verdana"/>
              <a:ea typeface="Verdana"/>
            </a:endParaRPr>
          </a:p>
          <a:p>
            <a:pPr algn="just">
              <a:lnSpc>
                <a:spcPct val="150000"/>
              </a:lnSpc>
            </a:pPr>
            <a:endParaRPr lang="es-ES" sz="1400">
              <a:solidFill>
                <a:schemeClr val="tx1"/>
              </a:solidFill>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
            </a:pPr>
            <a:r>
              <a:rPr lang="es-ES" sz="1400">
                <a:solidFill>
                  <a:schemeClr val="tx1"/>
                </a:solidFill>
                <a:latin typeface="Verdana"/>
                <a:ea typeface="Verdana"/>
              </a:rPr>
              <a:t>Proceso - Gestión a la Política de Agua Potable y Saneamiento Básico.</a:t>
            </a:r>
          </a:p>
          <a:p>
            <a:pPr algn="just">
              <a:lnSpc>
                <a:spcPct val="150000"/>
              </a:lnSpc>
            </a:pPr>
            <a:endParaRPr lang="es-ES" sz="1400">
              <a:solidFill>
                <a:schemeClr val="tx1"/>
              </a:solidFill>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
            </a:pPr>
            <a:r>
              <a:rPr lang="es-ES" sz="1400">
                <a:solidFill>
                  <a:schemeClr val="tx1"/>
                </a:solidFill>
                <a:latin typeface="Verdana"/>
                <a:ea typeface="Verdana"/>
              </a:rPr>
              <a:t>Proceso - Gestión a la Política de Vivienda.</a:t>
            </a:r>
            <a:endParaRPr lang="es-ES" sz="1400">
              <a:solidFill>
                <a:schemeClr val="tx1"/>
              </a:solidFill>
              <a:latin typeface="Verdana"/>
              <a:ea typeface="Verdana"/>
              <a:cs typeface="Arial"/>
            </a:endParaRPr>
          </a:p>
        </p:txBody>
      </p:sp>
    </p:spTree>
    <p:extLst>
      <p:ext uri="{BB962C8B-B14F-4D97-AF65-F5344CB8AC3E}">
        <p14:creationId xmlns:p14="http://schemas.microsoft.com/office/powerpoint/2010/main" val="116853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DADEA-F764-B2AC-0C66-E074AD108473}"/>
            </a:ext>
          </a:extLst>
        </p:cNvPr>
        <p:cNvGrpSpPr/>
        <p:nvPr/>
      </p:nvGrpSpPr>
      <p:grpSpPr>
        <a:xfrm>
          <a:off x="0" y="0"/>
          <a:ext cx="0" cy="0"/>
          <a:chOff x="0" y="0"/>
          <a:chExt cx="0" cy="0"/>
        </a:xfrm>
      </p:grpSpPr>
      <p:sp>
        <p:nvSpPr>
          <p:cNvPr id="6" name="Rectángulo redondeado 107">
            <a:extLst>
              <a:ext uri="{FF2B5EF4-FFF2-40B4-BE49-F238E27FC236}">
                <a16:creationId xmlns:a16="http://schemas.microsoft.com/office/drawing/2014/main" id="{6155E85D-D54E-6E0C-70AA-1E7E14903B5B}"/>
              </a:ext>
            </a:extLst>
          </p:cNvPr>
          <p:cNvSpPr>
            <a:spLocks noGrp="1"/>
          </p:cNvSpPr>
          <p:nvPr>
            <p:ph type="title"/>
          </p:nvPr>
        </p:nvSpPr>
        <p:spPr>
          <a:xfrm>
            <a:off x="814595" y="705374"/>
            <a:ext cx="10247066" cy="433960"/>
          </a:xfrm>
          <a:prstGeom prst="roundRect">
            <a:avLst/>
          </a:prstGeom>
          <a:solidFill>
            <a:srgbClr val="3EA8C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09" rIns="91418" bIns="45709" anchor="ctr"/>
          <a:lstStyle/>
          <a:p>
            <a:pPr algn="ctr"/>
            <a:r>
              <a:rPr lang="es-ES" sz="2000" dirty="0">
                <a:solidFill>
                  <a:schemeClr val="bg1"/>
                </a:solidFill>
                <a:latin typeface="Verdana"/>
                <a:ea typeface="Verdana"/>
              </a:rPr>
              <a:t>Plan de Rotación de Auditorias Internas 2026 Aprobado </a:t>
            </a:r>
            <a:r>
              <a:rPr lang="es-ES" sz="3200" dirty="0">
                <a:solidFill>
                  <a:schemeClr val="bg1"/>
                </a:solidFill>
                <a:latin typeface="Verdana"/>
                <a:ea typeface="Verdana"/>
              </a:rPr>
              <a:t>​</a:t>
            </a:r>
            <a:endParaRPr lang="es-CO" sz="3200">
              <a:solidFill>
                <a:schemeClr val="bg1"/>
              </a:solidFill>
              <a:ea typeface="Verdana" panose="020B0604030504040204" pitchFamily="34" charset="0"/>
            </a:endParaRPr>
          </a:p>
        </p:txBody>
      </p:sp>
      <p:sp>
        <p:nvSpPr>
          <p:cNvPr id="11" name="Rectángulo 10">
            <a:extLst>
              <a:ext uri="{FF2B5EF4-FFF2-40B4-BE49-F238E27FC236}">
                <a16:creationId xmlns:a16="http://schemas.microsoft.com/office/drawing/2014/main" id="{BCCCA9A3-56D0-93BE-3D0A-949B81C1EF5E}"/>
              </a:ext>
            </a:extLst>
          </p:cNvPr>
          <p:cNvSpPr/>
          <p:nvPr/>
        </p:nvSpPr>
        <p:spPr>
          <a:xfrm>
            <a:off x="1410846" y="1407541"/>
            <a:ext cx="3331117" cy="433960"/>
          </a:xfrm>
          <a:prstGeom prst="rect">
            <a:avLst/>
          </a:prstGeom>
          <a:solidFill>
            <a:schemeClr val="bg1">
              <a:lumMod val="85000"/>
            </a:schemeClr>
          </a:solidFill>
          <a:ln w="38100">
            <a:solidFill>
              <a:srgbClr val="3E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200" b="1">
                <a:solidFill>
                  <a:schemeClr val="tx1"/>
                </a:solidFill>
                <a:latin typeface="Verdana "/>
              </a:rPr>
              <a:t> I semestre 2026</a:t>
            </a:r>
          </a:p>
        </p:txBody>
      </p:sp>
      <p:sp>
        <p:nvSpPr>
          <p:cNvPr id="12" name="Rectángulo 11">
            <a:extLst>
              <a:ext uri="{FF2B5EF4-FFF2-40B4-BE49-F238E27FC236}">
                <a16:creationId xmlns:a16="http://schemas.microsoft.com/office/drawing/2014/main" id="{6D5235FA-5398-F7ED-6466-3244AB445097}"/>
              </a:ext>
            </a:extLst>
          </p:cNvPr>
          <p:cNvSpPr/>
          <p:nvPr/>
        </p:nvSpPr>
        <p:spPr>
          <a:xfrm>
            <a:off x="1100215" y="2013810"/>
            <a:ext cx="4067405" cy="4440687"/>
          </a:xfrm>
          <a:prstGeom prst="rect">
            <a:avLst/>
          </a:prstGeom>
          <a:solidFill>
            <a:schemeClr val="bg1">
              <a:lumMod val="85000"/>
            </a:schemeClr>
          </a:solidFill>
          <a:ln w="38100">
            <a:solidFill>
              <a:srgbClr val="3EA8C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50000"/>
              </a:lnSpc>
              <a:buFont typeface="Wingdings" panose="05000000000000000000" pitchFamily="2" charset="2"/>
              <a:buChar char="§"/>
            </a:pPr>
            <a:r>
              <a:rPr lang="es-ES" sz="1400" dirty="0">
                <a:solidFill>
                  <a:schemeClr val="tx1"/>
                </a:solidFill>
                <a:latin typeface="Verdana"/>
                <a:ea typeface="Verdana"/>
                <a:cs typeface="Arial"/>
              </a:rPr>
              <a:t>Gestión de Contratación: modalidades, comité de contratación, Plan de adquisiciones </a:t>
            </a:r>
          </a:p>
          <a:p>
            <a:pPr algn="just">
              <a:lnSpc>
                <a:spcPct val="150000"/>
              </a:lnSpc>
            </a:pPr>
            <a:r>
              <a:rPr lang="es-ES" sz="1400" dirty="0">
                <a:solidFill>
                  <a:schemeClr val="tx1"/>
                </a:solidFill>
                <a:latin typeface="Verdana"/>
                <a:ea typeface="Verdana"/>
                <a:cs typeface="Arial"/>
              </a:rPr>
              <a:t> </a:t>
            </a:r>
          </a:p>
          <a:p>
            <a:pPr marL="171450" indent="-171450" algn="just">
              <a:lnSpc>
                <a:spcPct val="150000"/>
              </a:lnSpc>
              <a:buFont typeface="Wingdings" panose="05000000000000000000" pitchFamily="2" charset="2"/>
              <a:buChar char="§"/>
            </a:pPr>
            <a:r>
              <a:rPr lang="es-ES" sz="1400" dirty="0">
                <a:solidFill>
                  <a:schemeClr val="tx1"/>
                </a:solidFill>
                <a:latin typeface="Verdana"/>
                <a:ea typeface="Verdana"/>
                <a:cs typeface="Arial"/>
              </a:rPr>
              <a:t>Direccionamiento Estratégico.</a:t>
            </a:r>
            <a:endParaRPr lang="es-ES" sz="1400" dirty="0">
              <a:solidFill>
                <a:schemeClr val="tx1"/>
              </a:solidFill>
              <a:latin typeface="Verdana" panose="020B0604030504040204" pitchFamily="34" charset="0"/>
              <a:ea typeface="Verdana" panose="020B0604030504040204" pitchFamily="34" charset="0"/>
              <a:cs typeface="Arial"/>
            </a:endParaRPr>
          </a:p>
          <a:p>
            <a:pPr algn="just">
              <a:lnSpc>
                <a:spcPct val="150000"/>
              </a:lnSpc>
            </a:pPr>
            <a:r>
              <a:rPr lang="es-ES" sz="1400" dirty="0">
                <a:solidFill>
                  <a:schemeClr val="tx1"/>
                </a:solidFill>
                <a:latin typeface="Verdana"/>
                <a:ea typeface="Verdana"/>
                <a:cs typeface="Arial"/>
              </a:rPr>
              <a:t> </a:t>
            </a:r>
          </a:p>
          <a:p>
            <a:pPr marL="171450" indent="-171450" algn="just">
              <a:lnSpc>
                <a:spcPct val="150000"/>
              </a:lnSpc>
              <a:buFont typeface="Wingdings" panose="05000000000000000000" pitchFamily="2" charset="2"/>
              <a:buChar char="§"/>
            </a:pPr>
            <a:r>
              <a:rPr lang="es-ES" sz="1400" dirty="0">
                <a:solidFill>
                  <a:schemeClr val="tx1"/>
                </a:solidFill>
                <a:latin typeface="Verdana"/>
                <a:ea typeface="Verdana"/>
              </a:rPr>
              <a:t>Proceso - Gestión a la Política de Espacio Urbano y Territorial.</a:t>
            </a:r>
          </a:p>
        </p:txBody>
      </p:sp>
      <p:sp>
        <p:nvSpPr>
          <p:cNvPr id="15" name="Rectángulo 14">
            <a:extLst>
              <a:ext uri="{FF2B5EF4-FFF2-40B4-BE49-F238E27FC236}">
                <a16:creationId xmlns:a16="http://schemas.microsoft.com/office/drawing/2014/main" id="{B7F35C6A-E739-807B-7D34-AB805F56C477}"/>
              </a:ext>
            </a:extLst>
          </p:cNvPr>
          <p:cNvSpPr/>
          <p:nvPr/>
        </p:nvSpPr>
        <p:spPr>
          <a:xfrm>
            <a:off x="7069205" y="1407541"/>
            <a:ext cx="3331117" cy="433960"/>
          </a:xfrm>
          <a:prstGeom prst="rect">
            <a:avLst/>
          </a:prstGeom>
          <a:solidFill>
            <a:schemeClr val="bg1">
              <a:lumMod val="85000"/>
            </a:schemeClr>
          </a:solidFill>
          <a:ln w="38100">
            <a:solidFill>
              <a:srgbClr val="3EA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200" b="1">
                <a:solidFill>
                  <a:schemeClr val="tx1"/>
                </a:solidFill>
                <a:latin typeface="Verdana "/>
              </a:rPr>
              <a:t> II semestre 2026</a:t>
            </a:r>
          </a:p>
        </p:txBody>
      </p:sp>
      <p:sp>
        <p:nvSpPr>
          <p:cNvPr id="16" name="Rectángulo 15">
            <a:extLst>
              <a:ext uri="{FF2B5EF4-FFF2-40B4-BE49-F238E27FC236}">
                <a16:creationId xmlns:a16="http://schemas.microsoft.com/office/drawing/2014/main" id="{76A58DB1-2773-FBEB-3014-0A93765BC189}"/>
              </a:ext>
            </a:extLst>
          </p:cNvPr>
          <p:cNvSpPr/>
          <p:nvPr/>
        </p:nvSpPr>
        <p:spPr>
          <a:xfrm>
            <a:off x="6802582" y="2013811"/>
            <a:ext cx="4067405" cy="4440687"/>
          </a:xfrm>
          <a:prstGeom prst="rect">
            <a:avLst/>
          </a:prstGeom>
          <a:solidFill>
            <a:schemeClr val="bg1">
              <a:lumMod val="85000"/>
            </a:schemeClr>
          </a:solidFill>
          <a:ln w="38100">
            <a:solidFill>
              <a:srgbClr val="3EA8C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lgn="just">
              <a:lnSpc>
                <a:spcPct val="150000"/>
              </a:lnSpc>
              <a:buFont typeface="Wingdings" panose="05000000000000000000" pitchFamily="2" charset="2"/>
              <a:buChar char="§"/>
            </a:pPr>
            <a:r>
              <a:rPr lang="es-ES" sz="1400" dirty="0">
                <a:solidFill>
                  <a:schemeClr val="tx1"/>
                </a:solidFill>
                <a:latin typeface="Verdana"/>
                <a:ea typeface="Verdana"/>
              </a:rPr>
              <a:t>Proceso - Gestión Jurídica </a:t>
            </a:r>
          </a:p>
          <a:p>
            <a:pPr algn="just">
              <a:lnSpc>
                <a:spcPct val="150000"/>
              </a:lnSpc>
            </a:pPr>
            <a:endParaRPr lang="es-ES" sz="1400">
              <a:solidFill>
                <a:schemeClr val="tx1"/>
              </a:solidFill>
              <a:latin typeface="Verdana" panose="020B0604030504040204" pitchFamily="34" charset="0"/>
              <a:ea typeface="Verdana" panose="020B0604030504040204" pitchFamily="34" charset="0"/>
              <a:cs typeface="Arial"/>
            </a:endParaRPr>
          </a:p>
          <a:p>
            <a:pPr marL="171450" indent="-171450" algn="just">
              <a:lnSpc>
                <a:spcPct val="150000"/>
              </a:lnSpc>
              <a:buFont typeface="Wingdings" panose="05000000000000000000" pitchFamily="2" charset="2"/>
              <a:buChar char="§"/>
            </a:pPr>
            <a:r>
              <a:rPr lang="es-ES" sz="1400" dirty="0">
                <a:solidFill>
                  <a:schemeClr val="tx1"/>
                </a:solidFill>
                <a:latin typeface="Verdana"/>
                <a:ea typeface="Verdana"/>
              </a:rPr>
              <a:t>Proceso - Gestión de Recursos Físicos - Plan estratégico de Seguridad Vial y </a:t>
            </a:r>
          </a:p>
          <a:p>
            <a:pPr algn="just">
              <a:lnSpc>
                <a:spcPct val="150000"/>
              </a:lnSpc>
            </a:pPr>
            <a:endParaRPr lang="es-ES" sz="1400" dirty="0">
              <a:solidFill>
                <a:schemeClr val="tx1"/>
              </a:solidFill>
              <a:latin typeface="Verdana"/>
              <a:ea typeface="Verdana"/>
              <a:cs typeface="Arial"/>
            </a:endParaRPr>
          </a:p>
          <a:p>
            <a:pPr marL="171450" indent="-171450" algn="just">
              <a:lnSpc>
                <a:spcPct val="150000"/>
              </a:lnSpc>
              <a:buFont typeface="Wingdings" panose="05000000000000000000" pitchFamily="2" charset="2"/>
              <a:buChar char="§"/>
            </a:pPr>
            <a:r>
              <a:rPr lang="en-US" sz="1400" dirty="0" err="1">
                <a:solidFill>
                  <a:schemeClr val="tx1"/>
                </a:solidFill>
                <a:latin typeface="Arial"/>
                <a:ea typeface="Verdana"/>
                <a:cs typeface="Arial"/>
              </a:rPr>
              <a:t>Seguridad</a:t>
            </a:r>
            <a:r>
              <a:rPr lang="en-US" sz="1400" dirty="0">
                <a:solidFill>
                  <a:schemeClr val="tx1"/>
                </a:solidFill>
                <a:latin typeface="Arial"/>
                <a:ea typeface="Verdana"/>
                <a:cs typeface="Arial"/>
              </a:rPr>
              <a:t> y Salud </a:t>
            </a:r>
            <a:r>
              <a:rPr lang="en-US" sz="1400" dirty="0" err="1">
                <a:solidFill>
                  <a:schemeClr val="tx1"/>
                </a:solidFill>
                <a:latin typeface="Arial"/>
                <a:ea typeface="Verdana"/>
                <a:cs typeface="Arial"/>
              </a:rPr>
              <a:t>en</a:t>
            </a:r>
            <a:r>
              <a:rPr lang="en-US" sz="1400" dirty="0">
                <a:solidFill>
                  <a:schemeClr val="tx1"/>
                </a:solidFill>
                <a:latin typeface="Arial"/>
                <a:ea typeface="Verdana"/>
                <a:cs typeface="Arial"/>
              </a:rPr>
              <a:t> </a:t>
            </a:r>
            <a:r>
              <a:rPr lang="en-US" sz="1400" dirty="0" err="1">
                <a:solidFill>
                  <a:schemeClr val="tx1"/>
                </a:solidFill>
                <a:latin typeface="Arial"/>
                <a:ea typeface="Verdana"/>
                <a:cs typeface="Arial"/>
              </a:rPr>
              <a:t>el</a:t>
            </a:r>
            <a:r>
              <a:rPr lang="en-US" sz="1400" dirty="0">
                <a:solidFill>
                  <a:schemeClr val="tx1"/>
                </a:solidFill>
                <a:latin typeface="Arial"/>
                <a:ea typeface="Verdana"/>
                <a:cs typeface="Arial"/>
              </a:rPr>
              <a:t> </a:t>
            </a:r>
            <a:r>
              <a:rPr lang="en-US" sz="1400" dirty="0" err="1">
                <a:solidFill>
                  <a:schemeClr val="tx1"/>
                </a:solidFill>
                <a:latin typeface="Arial"/>
                <a:ea typeface="Verdana"/>
                <a:cs typeface="Arial"/>
              </a:rPr>
              <a:t>Trabajo</a:t>
            </a:r>
            <a:r>
              <a:rPr lang="en-US" sz="1400" dirty="0">
                <a:solidFill>
                  <a:schemeClr val="tx1"/>
                </a:solidFill>
                <a:latin typeface="Arial"/>
                <a:ea typeface="Verdana"/>
                <a:cs typeface="Arial"/>
              </a:rPr>
              <a:t> </a:t>
            </a:r>
            <a:endParaRPr lang="es-ES" sz="1400" dirty="0">
              <a:solidFill>
                <a:schemeClr val="tx1"/>
              </a:solidFill>
              <a:latin typeface="Verdana"/>
              <a:ea typeface="Verdana"/>
            </a:endParaRPr>
          </a:p>
          <a:p>
            <a:pPr algn="just">
              <a:lnSpc>
                <a:spcPct val="150000"/>
              </a:lnSpc>
            </a:pPr>
            <a:endParaRPr lang="es-ES" sz="140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958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FA5C98C0-4570-166B-4110-812C646065E4}"/>
              </a:ext>
            </a:extLst>
          </p:cNvPr>
          <p:cNvSpPr/>
          <p:nvPr/>
        </p:nvSpPr>
        <p:spPr>
          <a:xfrm>
            <a:off x="2648909" y="1194082"/>
            <a:ext cx="7058025" cy="614055"/>
          </a:xfrm>
          <a:prstGeom prst="rect">
            <a:avLst/>
          </a:prstGeom>
          <a:solidFill>
            <a:srgbClr val="3EA8CB"/>
          </a:solid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a:solidFill>
                  <a:schemeClr val="bg1"/>
                </a:solidFill>
                <a:latin typeface="Verdana" panose="020B0604030504040204" pitchFamily="34" charset="0"/>
                <a:ea typeface="Verdana" panose="020B0604030504040204" pitchFamily="34" charset="0"/>
              </a:rPr>
              <a:t>Agenda</a:t>
            </a:r>
            <a:endParaRPr lang="es-CO" sz="2800" b="1">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8F1C4EDD-6D69-D24F-61C9-49BBD0CD1F3B}"/>
              </a:ext>
            </a:extLst>
          </p:cNvPr>
          <p:cNvSpPr txBox="1"/>
          <p:nvPr/>
        </p:nvSpPr>
        <p:spPr>
          <a:xfrm>
            <a:off x="1485900" y="2581554"/>
            <a:ext cx="3430874" cy="646331"/>
          </a:xfrm>
          <a:prstGeom prst="rect">
            <a:avLst/>
          </a:prstGeom>
          <a:noFill/>
        </p:spPr>
        <p:txBody>
          <a:bodyPr wrap="square">
            <a:spAutoFit/>
          </a:bodyPr>
          <a:lstStyle/>
          <a:p>
            <a:r>
              <a:rPr lang="es-CO" sz="1800" b="1" i="0" u="none" strike="noStrike">
                <a:solidFill>
                  <a:srgbClr val="FF9900"/>
                </a:solidFill>
                <a:effectLst/>
                <a:latin typeface="Verdana" panose="020B0604030504040204" pitchFamily="34" charset="0"/>
              </a:rPr>
              <a:t>01 </a:t>
            </a:r>
            <a:r>
              <a:rPr lang="es-CO" sz="1800" b="0" i="0" u="none" strike="noStrike">
                <a:solidFill>
                  <a:srgbClr val="000000"/>
                </a:solidFill>
                <a:effectLst/>
                <a:latin typeface="Verdana" panose="020B0604030504040204" pitchFamily="34" charset="0"/>
              </a:rPr>
              <a:t>Verificación del quórum.</a:t>
            </a:r>
            <a:endParaRPr lang="es-CO"/>
          </a:p>
          <a:p>
            <a:endParaRPr lang="es-CO">
              <a:solidFill>
                <a:srgbClr val="FF9900"/>
              </a:solidFill>
            </a:endParaRPr>
          </a:p>
        </p:txBody>
      </p:sp>
      <p:cxnSp>
        <p:nvCxnSpPr>
          <p:cNvPr id="7" name="Conector recto 6">
            <a:extLst>
              <a:ext uri="{FF2B5EF4-FFF2-40B4-BE49-F238E27FC236}">
                <a16:creationId xmlns:a16="http://schemas.microsoft.com/office/drawing/2014/main" id="{4A4B5CE8-8199-C7E2-0A6E-75D3BB3641D6}"/>
              </a:ext>
            </a:extLst>
          </p:cNvPr>
          <p:cNvCxnSpPr>
            <a:cxnSpLocks/>
          </p:cNvCxnSpPr>
          <p:nvPr/>
        </p:nvCxnSpPr>
        <p:spPr>
          <a:xfrm>
            <a:off x="1658823" y="3156639"/>
            <a:ext cx="289321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E3E7A7C0-F791-3D72-7E30-E0ED3A4053FD}"/>
              </a:ext>
            </a:extLst>
          </p:cNvPr>
          <p:cNvSpPr txBox="1"/>
          <p:nvPr/>
        </p:nvSpPr>
        <p:spPr>
          <a:xfrm>
            <a:off x="6765078" y="2505670"/>
            <a:ext cx="3621317" cy="923330"/>
          </a:xfrm>
          <a:prstGeom prst="rect">
            <a:avLst/>
          </a:prstGeom>
          <a:noFill/>
        </p:spPr>
        <p:txBody>
          <a:bodyPr wrap="square">
            <a:spAutoFit/>
          </a:bodyPr>
          <a:lstStyle/>
          <a:p>
            <a:r>
              <a:rPr lang="es-CO" sz="1800" b="1" i="0" u="none" strike="noStrike">
                <a:solidFill>
                  <a:srgbClr val="FF9900"/>
                </a:solidFill>
                <a:effectLst/>
                <a:latin typeface="Verdana" panose="020B0604030504040204" pitchFamily="34" charset="0"/>
              </a:rPr>
              <a:t>02 </a:t>
            </a:r>
            <a:r>
              <a:rPr lang="es-CO">
                <a:latin typeface="Verdana" panose="020B0604030504040204" pitchFamily="34" charset="0"/>
                <a:ea typeface="Verdana" panose="020B0604030504040204" pitchFamily="34" charset="0"/>
                <a:cs typeface="Arial" panose="020B0604020202020204" pitchFamily="34" charset="0"/>
                <a:sym typeface="Trebuchet MS"/>
              </a:rPr>
              <a:t>Orden del día (Aprobación).</a:t>
            </a:r>
          </a:p>
          <a:p>
            <a:r>
              <a:rPr lang="es-CO">
                <a:solidFill>
                  <a:srgbClr val="FF9900"/>
                </a:solidFill>
              </a:rPr>
              <a:t> </a:t>
            </a:r>
          </a:p>
        </p:txBody>
      </p:sp>
      <p:cxnSp>
        <p:nvCxnSpPr>
          <p:cNvPr id="17" name="Conector recto 16">
            <a:extLst>
              <a:ext uri="{FF2B5EF4-FFF2-40B4-BE49-F238E27FC236}">
                <a16:creationId xmlns:a16="http://schemas.microsoft.com/office/drawing/2014/main" id="{F0CD54FB-65BF-F14F-E2BE-58534D575A35}"/>
              </a:ext>
            </a:extLst>
          </p:cNvPr>
          <p:cNvCxnSpPr>
            <a:cxnSpLocks/>
          </p:cNvCxnSpPr>
          <p:nvPr/>
        </p:nvCxnSpPr>
        <p:spPr>
          <a:xfrm>
            <a:off x="6911859" y="3165265"/>
            <a:ext cx="289321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B2BBDA73-2956-8D5F-80CB-2F0ACBDF1A6C}"/>
              </a:ext>
            </a:extLst>
          </p:cNvPr>
          <p:cNvSpPr txBox="1"/>
          <p:nvPr/>
        </p:nvSpPr>
        <p:spPr>
          <a:xfrm>
            <a:off x="1485900" y="3953280"/>
            <a:ext cx="4857749" cy="923330"/>
          </a:xfrm>
          <a:prstGeom prst="rect">
            <a:avLst/>
          </a:prstGeom>
          <a:noFill/>
        </p:spPr>
        <p:txBody>
          <a:bodyPr wrap="square">
            <a:spAutoFit/>
          </a:bodyPr>
          <a:lstStyle/>
          <a:p>
            <a:r>
              <a:rPr lang="es-CO" sz="1800" b="1" i="0" u="none" strike="noStrike">
                <a:solidFill>
                  <a:srgbClr val="FF9900"/>
                </a:solidFill>
                <a:effectLst/>
                <a:latin typeface="Verdana" panose="020B0604030504040204" pitchFamily="34" charset="0"/>
              </a:rPr>
              <a:t>03 </a:t>
            </a:r>
            <a:r>
              <a:rPr lang="es-ES">
                <a:solidFill>
                  <a:srgbClr val="000000"/>
                </a:solidFill>
                <a:latin typeface="Verdana" panose="020B0604030504040204" pitchFamily="34" charset="0"/>
              </a:rPr>
              <a:t>Informe socialización gestión y avance PAA 2025.</a:t>
            </a:r>
          </a:p>
          <a:p>
            <a:r>
              <a:rPr lang="es-ES">
                <a:solidFill>
                  <a:srgbClr val="000000"/>
                </a:solidFill>
                <a:latin typeface="Verdana" panose="020B0604030504040204" pitchFamily="34" charset="0"/>
              </a:rPr>
              <a:t> </a:t>
            </a:r>
            <a:r>
              <a:rPr lang="es-CO" b="1" i="0" u="none" strike="noStrike">
                <a:solidFill>
                  <a:srgbClr val="FF9900"/>
                </a:solidFill>
                <a:effectLst/>
                <a:latin typeface="Verdana" panose="020B0604030504040204" pitchFamily="34" charset="0"/>
              </a:rPr>
              <a:t> </a:t>
            </a:r>
            <a:endParaRPr lang="es-ES" sz="2000" b="0" i="0" u="none" strike="noStrike">
              <a:solidFill>
                <a:srgbClr val="000000"/>
              </a:solidFill>
              <a:effectLst/>
              <a:latin typeface="Verdana" panose="020B0604030504040204" pitchFamily="34" charset="0"/>
            </a:endParaRPr>
          </a:p>
        </p:txBody>
      </p:sp>
      <p:cxnSp>
        <p:nvCxnSpPr>
          <p:cNvPr id="20" name="Conector recto 19">
            <a:extLst>
              <a:ext uri="{FF2B5EF4-FFF2-40B4-BE49-F238E27FC236}">
                <a16:creationId xmlns:a16="http://schemas.microsoft.com/office/drawing/2014/main" id="{B23E6BA0-4024-42A2-644B-02EF5E732260}"/>
              </a:ext>
            </a:extLst>
          </p:cNvPr>
          <p:cNvCxnSpPr>
            <a:cxnSpLocks/>
          </p:cNvCxnSpPr>
          <p:nvPr/>
        </p:nvCxnSpPr>
        <p:spPr>
          <a:xfrm flipV="1">
            <a:off x="1658823" y="4568833"/>
            <a:ext cx="3041765" cy="841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163DBCAC-50C7-E3B6-11C1-65939E95774F}"/>
              </a:ext>
            </a:extLst>
          </p:cNvPr>
          <p:cNvSpPr txBox="1"/>
          <p:nvPr/>
        </p:nvSpPr>
        <p:spPr>
          <a:xfrm>
            <a:off x="6756953" y="4033129"/>
            <a:ext cx="3203024" cy="646331"/>
          </a:xfrm>
          <a:prstGeom prst="rect">
            <a:avLst/>
          </a:prstGeom>
          <a:noFill/>
        </p:spPr>
        <p:txBody>
          <a:bodyPr wrap="square">
            <a:spAutoFit/>
          </a:bodyPr>
          <a:lstStyle/>
          <a:p>
            <a:r>
              <a:rPr lang="es-CO" sz="1800" b="1" i="0" u="none" strike="noStrike">
                <a:solidFill>
                  <a:srgbClr val="FF9900"/>
                </a:solidFill>
                <a:effectLst/>
                <a:latin typeface="Verdana" panose="020B0604030504040204" pitchFamily="34" charset="0"/>
              </a:rPr>
              <a:t>04</a:t>
            </a:r>
            <a:r>
              <a:rPr lang="es-ES" sz="1800" b="0" i="0" u="none" strike="noStrike">
                <a:solidFill>
                  <a:srgbClr val="000000"/>
                </a:solidFill>
                <a:effectLst/>
                <a:latin typeface="Verdana" panose="020B0604030504040204" pitchFamily="34" charset="0"/>
              </a:rPr>
              <a:t> Propuesta PAA- 2026 (Aprobación).</a:t>
            </a:r>
            <a:endParaRPr lang="es-CO"/>
          </a:p>
        </p:txBody>
      </p:sp>
      <p:cxnSp>
        <p:nvCxnSpPr>
          <p:cNvPr id="24" name="Conector recto 23">
            <a:extLst>
              <a:ext uri="{FF2B5EF4-FFF2-40B4-BE49-F238E27FC236}">
                <a16:creationId xmlns:a16="http://schemas.microsoft.com/office/drawing/2014/main" id="{8D524CF0-6BC6-27C1-B6D1-D081B9C9A129}"/>
              </a:ext>
            </a:extLst>
          </p:cNvPr>
          <p:cNvCxnSpPr>
            <a:cxnSpLocks/>
          </p:cNvCxnSpPr>
          <p:nvPr/>
        </p:nvCxnSpPr>
        <p:spPr>
          <a:xfrm>
            <a:off x="6911858" y="4702527"/>
            <a:ext cx="289321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028D7A75-697C-DA11-BD72-DCB6427AAB86}"/>
              </a:ext>
            </a:extLst>
          </p:cNvPr>
          <p:cNvSpPr txBox="1"/>
          <p:nvPr/>
        </p:nvSpPr>
        <p:spPr>
          <a:xfrm>
            <a:off x="4346456" y="5192804"/>
            <a:ext cx="3113203" cy="646331"/>
          </a:xfrm>
          <a:prstGeom prst="rect">
            <a:avLst/>
          </a:prstGeom>
          <a:noFill/>
        </p:spPr>
        <p:txBody>
          <a:bodyPr wrap="square">
            <a:spAutoFit/>
          </a:bodyPr>
          <a:lstStyle/>
          <a:p>
            <a:pPr algn="ctr"/>
            <a:r>
              <a:rPr lang="es-CO" sz="1800" b="1" i="0" u="none" strike="noStrike">
                <a:solidFill>
                  <a:srgbClr val="FF9900"/>
                </a:solidFill>
                <a:effectLst/>
                <a:latin typeface="Verdana" panose="020B0604030504040204" pitchFamily="34" charset="0"/>
              </a:rPr>
              <a:t>0</a:t>
            </a:r>
            <a:r>
              <a:rPr lang="es-CO" b="1">
                <a:solidFill>
                  <a:srgbClr val="FF9900"/>
                </a:solidFill>
                <a:latin typeface="Verdana" panose="020B0604030504040204" pitchFamily="34" charset="0"/>
              </a:rPr>
              <a:t>5</a:t>
            </a:r>
            <a:r>
              <a:rPr lang="es-CO" sz="1800" b="1" i="0" u="none" strike="noStrike">
                <a:solidFill>
                  <a:srgbClr val="FF9900"/>
                </a:solidFill>
                <a:effectLst/>
                <a:latin typeface="Verdana" panose="020B0604030504040204" pitchFamily="34" charset="0"/>
              </a:rPr>
              <a:t> </a:t>
            </a:r>
            <a:r>
              <a:rPr lang="es-ES">
                <a:solidFill>
                  <a:srgbClr val="000000"/>
                </a:solidFill>
                <a:latin typeface="Verdana" panose="020B0604030504040204" pitchFamily="34" charset="0"/>
              </a:rPr>
              <a:t>Proposiciones y varios</a:t>
            </a:r>
            <a:endParaRPr lang="es-CO" u="sng"/>
          </a:p>
        </p:txBody>
      </p:sp>
      <p:cxnSp>
        <p:nvCxnSpPr>
          <p:cNvPr id="40" name="Conector recto 39">
            <a:extLst>
              <a:ext uri="{FF2B5EF4-FFF2-40B4-BE49-F238E27FC236}">
                <a16:creationId xmlns:a16="http://schemas.microsoft.com/office/drawing/2014/main" id="{9C1DB4C1-EA18-54C9-B721-7F03CC704AB8}"/>
              </a:ext>
            </a:extLst>
          </p:cNvPr>
          <p:cNvCxnSpPr>
            <a:cxnSpLocks/>
          </p:cNvCxnSpPr>
          <p:nvPr/>
        </p:nvCxnSpPr>
        <p:spPr>
          <a:xfrm flipV="1">
            <a:off x="4552037" y="5927400"/>
            <a:ext cx="3041765" cy="841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220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5F5CD-B93B-4B27-6AAD-4B8856288B5C}"/>
            </a:ext>
          </a:extLst>
        </p:cNvPr>
        <p:cNvGrpSpPr/>
        <p:nvPr/>
      </p:nvGrpSpPr>
      <p:grpSpPr>
        <a:xfrm>
          <a:off x="0" y="0"/>
          <a:ext cx="0" cy="0"/>
          <a:chOff x="0" y="0"/>
          <a:chExt cx="0" cy="0"/>
        </a:xfrm>
      </p:grpSpPr>
      <p:sp>
        <p:nvSpPr>
          <p:cNvPr id="6" name="Rectángulo redondeado 107">
            <a:extLst>
              <a:ext uri="{FF2B5EF4-FFF2-40B4-BE49-F238E27FC236}">
                <a16:creationId xmlns:a16="http://schemas.microsoft.com/office/drawing/2014/main" id="{5B2BA40B-0F0F-38A1-BC5C-07E43DA535A4}"/>
              </a:ext>
            </a:extLst>
          </p:cNvPr>
          <p:cNvSpPr>
            <a:spLocks noGrp="1"/>
          </p:cNvSpPr>
          <p:nvPr>
            <p:ph type="title"/>
          </p:nvPr>
        </p:nvSpPr>
        <p:spPr>
          <a:xfrm>
            <a:off x="838200" y="705374"/>
            <a:ext cx="10247066" cy="433960"/>
          </a:xfrm>
          <a:prstGeom prst="roundRect">
            <a:avLst/>
          </a:prstGeom>
          <a:solidFill>
            <a:srgbClr val="3EA8C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09" rIns="91418" bIns="45709" anchor="ctr"/>
          <a:lstStyle/>
          <a:p>
            <a:pPr algn="ctr"/>
            <a:r>
              <a:rPr lang="es-ES" sz="2800">
                <a:solidFill>
                  <a:schemeClr val="bg1"/>
                </a:solidFill>
                <a:latin typeface="Verdana"/>
                <a:ea typeface="Verdana"/>
              </a:rPr>
              <a:t>Seguimientos Prioritarios 2026 </a:t>
            </a:r>
            <a:r>
              <a:rPr lang="es-ES" sz="4000">
                <a:latin typeface="Verdana"/>
                <a:ea typeface="Verdana"/>
              </a:rPr>
              <a:t>​</a:t>
            </a:r>
            <a:endParaRPr lang="es-CO" sz="4000">
              <a:latin typeface="Verdana"/>
              <a:ea typeface="Verdana"/>
            </a:endParaRPr>
          </a:p>
        </p:txBody>
      </p:sp>
      <p:sp>
        <p:nvSpPr>
          <p:cNvPr id="2" name="CuadroTexto 1">
            <a:extLst>
              <a:ext uri="{FF2B5EF4-FFF2-40B4-BE49-F238E27FC236}">
                <a16:creationId xmlns:a16="http://schemas.microsoft.com/office/drawing/2014/main" id="{4D6DC58D-9F6E-2F0E-C186-4931EFF74CB1}"/>
              </a:ext>
            </a:extLst>
          </p:cNvPr>
          <p:cNvSpPr txBox="1"/>
          <p:nvPr/>
        </p:nvSpPr>
        <p:spPr>
          <a:xfrm>
            <a:off x="838199" y="1711740"/>
            <a:ext cx="10247067" cy="369332"/>
          </a:xfrm>
          <a:prstGeom prst="rect">
            <a:avLst/>
          </a:prstGeom>
          <a:solidFill>
            <a:srgbClr val="ADDBE9"/>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Arial"/>
                <a:ea typeface="Arial"/>
                <a:cs typeface="Arial"/>
              </a:rPr>
              <a:t>Seguimiento</a:t>
            </a:r>
            <a:r>
              <a:rPr lang="en-US" dirty="0">
                <a:latin typeface="Arial"/>
                <a:ea typeface="Arial"/>
                <a:cs typeface="Arial"/>
              </a:rPr>
              <a:t> a Planes </a:t>
            </a:r>
            <a:r>
              <a:rPr lang="en-US" dirty="0" err="1">
                <a:latin typeface="Arial"/>
                <a:ea typeface="Arial"/>
                <a:cs typeface="Arial"/>
              </a:rPr>
              <a:t>derivados</a:t>
            </a:r>
            <a:r>
              <a:rPr lang="en-US" dirty="0">
                <a:latin typeface="Arial"/>
                <a:ea typeface="Arial"/>
                <a:cs typeface="Arial"/>
              </a:rPr>
              <a:t> del </a:t>
            </a:r>
            <a:r>
              <a:rPr lang="en-US" dirty="0" err="1">
                <a:latin typeface="Arial"/>
                <a:ea typeface="Arial"/>
                <a:cs typeface="Arial"/>
              </a:rPr>
              <a:t>decreto</a:t>
            </a:r>
            <a:r>
              <a:rPr lang="en-US" dirty="0">
                <a:latin typeface="Arial"/>
                <a:ea typeface="Arial"/>
                <a:cs typeface="Arial"/>
              </a:rPr>
              <a:t> 612 </a:t>
            </a:r>
            <a:r>
              <a:rPr lang="en-US" dirty="0" err="1">
                <a:latin typeface="Arial"/>
                <a:ea typeface="Arial"/>
                <a:cs typeface="Arial"/>
              </a:rPr>
              <a:t>que</a:t>
            </a:r>
            <a:r>
              <a:rPr lang="en-US" dirty="0">
                <a:latin typeface="Arial"/>
                <a:ea typeface="Arial"/>
                <a:cs typeface="Arial"/>
              </a:rPr>
              <a:t> se </a:t>
            </a:r>
            <a:r>
              <a:rPr lang="en-US" dirty="0" err="1">
                <a:latin typeface="Arial"/>
                <a:ea typeface="Arial"/>
                <a:cs typeface="Arial"/>
              </a:rPr>
              <a:t>aprueban</a:t>
            </a:r>
            <a:r>
              <a:rPr lang="en-US" dirty="0">
                <a:latin typeface="Arial"/>
                <a:ea typeface="Arial"/>
                <a:cs typeface="Arial"/>
              </a:rPr>
              <a:t> </a:t>
            </a:r>
            <a:r>
              <a:rPr lang="en-US" dirty="0" err="1">
                <a:latin typeface="Arial"/>
                <a:ea typeface="Arial"/>
                <a:cs typeface="Arial"/>
              </a:rPr>
              <a:t>mediante</a:t>
            </a:r>
            <a:r>
              <a:rPr lang="en-US">
                <a:latin typeface="Arial"/>
                <a:ea typeface="Arial"/>
                <a:cs typeface="Arial"/>
              </a:rPr>
              <a:t> CGDI.</a:t>
            </a:r>
            <a:endParaRPr lang="en-US" dirty="0">
              <a:latin typeface="Arial"/>
              <a:cs typeface="Arial"/>
            </a:endParaRPr>
          </a:p>
        </p:txBody>
      </p:sp>
      <p:sp>
        <p:nvSpPr>
          <p:cNvPr id="3" name="CuadroTexto 2">
            <a:extLst>
              <a:ext uri="{FF2B5EF4-FFF2-40B4-BE49-F238E27FC236}">
                <a16:creationId xmlns:a16="http://schemas.microsoft.com/office/drawing/2014/main" id="{DE4E174B-D8A8-D73D-8006-A1E93E0C4A02}"/>
              </a:ext>
            </a:extLst>
          </p:cNvPr>
          <p:cNvSpPr txBox="1"/>
          <p:nvPr/>
        </p:nvSpPr>
        <p:spPr>
          <a:xfrm>
            <a:off x="838199" y="2659476"/>
            <a:ext cx="10247067" cy="369332"/>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Arial"/>
                <a:ea typeface="Arial"/>
                <a:cs typeface="Arial"/>
              </a:rPr>
              <a:t>Evaluación</a:t>
            </a:r>
            <a:r>
              <a:rPr lang="en-US" dirty="0">
                <a:latin typeface="Arial"/>
                <a:ea typeface="Arial"/>
                <a:cs typeface="Arial"/>
              </a:rPr>
              <a:t> al Plan </a:t>
            </a:r>
            <a:r>
              <a:rPr lang="en-US" dirty="0" err="1">
                <a:latin typeface="Arial"/>
                <a:ea typeface="Arial"/>
                <a:cs typeface="Arial"/>
              </a:rPr>
              <a:t>Estratégico</a:t>
            </a:r>
            <a:r>
              <a:rPr lang="en-US" dirty="0">
                <a:latin typeface="Arial"/>
                <a:ea typeface="Arial"/>
                <a:cs typeface="Arial"/>
              </a:rPr>
              <a:t> de </a:t>
            </a:r>
            <a:r>
              <a:rPr lang="en-US" dirty="0" err="1">
                <a:latin typeface="Arial"/>
                <a:ea typeface="Arial"/>
                <a:cs typeface="Arial"/>
              </a:rPr>
              <a:t>Tecnologías</a:t>
            </a:r>
            <a:r>
              <a:rPr lang="en-US" dirty="0">
                <a:latin typeface="Arial"/>
                <a:ea typeface="Arial"/>
                <a:cs typeface="Arial"/>
              </a:rPr>
              <a:t> de la </a:t>
            </a:r>
            <a:r>
              <a:rPr lang="en-US" dirty="0" err="1">
                <a:latin typeface="Arial"/>
                <a:ea typeface="Arial"/>
                <a:cs typeface="Arial"/>
              </a:rPr>
              <a:t>Información</a:t>
            </a:r>
            <a:r>
              <a:rPr lang="en-US" dirty="0">
                <a:latin typeface="Arial"/>
                <a:ea typeface="Arial"/>
                <a:cs typeface="Arial"/>
              </a:rPr>
              <a:t> - PETI</a:t>
            </a:r>
            <a:endParaRPr lang="en-US" dirty="0"/>
          </a:p>
        </p:txBody>
      </p:sp>
      <p:sp>
        <p:nvSpPr>
          <p:cNvPr id="4" name="CuadroTexto 3">
            <a:extLst>
              <a:ext uri="{FF2B5EF4-FFF2-40B4-BE49-F238E27FC236}">
                <a16:creationId xmlns:a16="http://schemas.microsoft.com/office/drawing/2014/main" id="{EAFFF26C-A1A2-6B5C-9763-BCE25A4F8E62}"/>
              </a:ext>
            </a:extLst>
          </p:cNvPr>
          <p:cNvSpPr txBox="1"/>
          <p:nvPr/>
        </p:nvSpPr>
        <p:spPr>
          <a:xfrm>
            <a:off x="838199" y="3331413"/>
            <a:ext cx="10247067" cy="369332"/>
          </a:xfrm>
          <a:prstGeom prst="rect">
            <a:avLst/>
          </a:prstGeom>
          <a:solidFill>
            <a:srgbClr val="ADDBE9"/>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Arial"/>
                <a:ea typeface="Arial"/>
                <a:cs typeface="Arial"/>
              </a:rPr>
              <a:t>Seguimiento</a:t>
            </a:r>
            <a:r>
              <a:rPr lang="en-US">
                <a:latin typeface="Arial"/>
                <a:ea typeface="Arial"/>
                <a:cs typeface="Arial"/>
              </a:rPr>
              <a:t> a la </a:t>
            </a:r>
            <a:r>
              <a:rPr lang="en-US" err="1">
                <a:latin typeface="Arial"/>
                <a:ea typeface="Arial"/>
                <a:cs typeface="Arial"/>
              </a:rPr>
              <a:t>ejecución</a:t>
            </a:r>
            <a:r>
              <a:rPr lang="en-US">
                <a:latin typeface="Arial"/>
                <a:ea typeface="Arial"/>
                <a:cs typeface="Arial"/>
              </a:rPr>
              <a:t> </a:t>
            </a:r>
            <a:r>
              <a:rPr lang="en-US" err="1">
                <a:latin typeface="Arial"/>
                <a:ea typeface="Arial"/>
                <a:cs typeface="Arial"/>
              </a:rPr>
              <a:t>presupuestal</a:t>
            </a:r>
            <a:r>
              <a:rPr lang="en-US">
                <a:latin typeface="Arial"/>
                <a:ea typeface="Arial"/>
                <a:cs typeface="Arial"/>
              </a:rPr>
              <a:t> MVCT -FNV</a:t>
            </a:r>
            <a:endParaRPr lang="en-US"/>
          </a:p>
        </p:txBody>
      </p:sp>
      <p:sp>
        <p:nvSpPr>
          <p:cNvPr id="5" name="CuadroTexto 4">
            <a:extLst>
              <a:ext uri="{FF2B5EF4-FFF2-40B4-BE49-F238E27FC236}">
                <a16:creationId xmlns:a16="http://schemas.microsoft.com/office/drawing/2014/main" id="{1A2631FA-5BE5-DD35-FD7F-E88095B4A3FB}"/>
              </a:ext>
            </a:extLst>
          </p:cNvPr>
          <p:cNvSpPr txBox="1"/>
          <p:nvPr/>
        </p:nvSpPr>
        <p:spPr>
          <a:xfrm>
            <a:off x="838199" y="3945932"/>
            <a:ext cx="10247067" cy="646331"/>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Arial"/>
                <a:ea typeface="Arial"/>
                <a:cs typeface="Arial"/>
              </a:rPr>
              <a:t>Seguimiento</a:t>
            </a:r>
            <a:r>
              <a:rPr lang="en-US">
                <a:latin typeface="Arial"/>
                <a:ea typeface="Arial"/>
                <a:cs typeface="Arial"/>
              </a:rPr>
              <a:t> al Sistema de </a:t>
            </a:r>
            <a:r>
              <a:rPr lang="en-US" err="1">
                <a:latin typeface="Arial"/>
                <a:ea typeface="Arial"/>
                <a:cs typeface="Arial"/>
              </a:rPr>
              <a:t>Alertas</a:t>
            </a:r>
            <a:r>
              <a:rPr lang="en-US">
                <a:latin typeface="Arial"/>
                <a:ea typeface="Arial"/>
                <a:cs typeface="Arial"/>
              </a:rPr>
              <a:t> de Control </a:t>
            </a:r>
            <a:r>
              <a:rPr lang="en-US" err="1">
                <a:latin typeface="Arial"/>
                <a:ea typeface="Arial"/>
                <a:cs typeface="Arial"/>
              </a:rPr>
              <a:t>Interno</a:t>
            </a:r>
            <a:r>
              <a:rPr lang="en-US">
                <a:latin typeface="Arial"/>
                <a:ea typeface="Arial"/>
                <a:cs typeface="Arial"/>
              </a:rPr>
              <a:t> (SACI) de la </a:t>
            </a:r>
            <a:r>
              <a:rPr lang="en-US" err="1">
                <a:latin typeface="Arial"/>
                <a:ea typeface="Arial"/>
                <a:cs typeface="Arial"/>
              </a:rPr>
              <a:t>Contraloría</a:t>
            </a:r>
            <a:r>
              <a:rPr lang="en-US">
                <a:latin typeface="Arial"/>
                <a:ea typeface="Arial"/>
                <a:cs typeface="Arial"/>
              </a:rPr>
              <a:t> General de la República</a:t>
            </a:r>
            <a:endParaRPr lang="en-US"/>
          </a:p>
        </p:txBody>
      </p:sp>
      <p:sp>
        <p:nvSpPr>
          <p:cNvPr id="7" name="CuadroTexto 6">
            <a:extLst>
              <a:ext uri="{FF2B5EF4-FFF2-40B4-BE49-F238E27FC236}">
                <a16:creationId xmlns:a16="http://schemas.microsoft.com/office/drawing/2014/main" id="{33BC29D9-4930-012F-D3D1-EB0D3A297095}"/>
              </a:ext>
            </a:extLst>
          </p:cNvPr>
          <p:cNvSpPr txBox="1"/>
          <p:nvPr/>
        </p:nvSpPr>
        <p:spPr>
          <a:xfrm>
            <a:off x="838199" y="4837450"/>
            <a:ext cx="10247066" cy="369332"/>
          </a:xfrm>
          <a:prstGeom prst="rect">
            <a:avLst/>
          </a:prstGeom>
          <a:solidFill>
            <a:srgbClr val="ADDBE9"/>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Arial"/>
                <a:ea typeface="Arial"/>
                <a:cs typeface="Arial"/>
              </a:rPr>
              <a:t>Implementación</a:t>
            </a:r>
            <a:r>
              <a:rPr lang="en-US">
                <a:latin typeface="Arial"/>
                <a:ea typeface="Arial"/>
                <a:cs typeface="Arial"/>
              </a:rPr>
              <a:t> del </a:t>
            </a:r>
            <a:r>
              <a:rPr lang="en-US" err="1">
                <a:latin typeface="Arial"/>
                <a:ea typeface="Arial"/>
                <a:cs typeface="Arial"/>
              </a:rPr>
              <a:t>Ejercicio</a:t>
            </a:r>
            <a:r>
              <a:rPr lang="en-US">
                <a:latin typeface="Arial"/>
                <a:ea typeface="Arial"/>
                <a:cs typeface="Arial"/>
              </a:rPr>
              <a:t> de la </a:t>
            </a:r>
            <a:r>
              <a:rPr lang="en-US" err="1">
                <a:latin typeface="Arial"/>
                <a:ea typeface="Arial"/>
                <a:cs typeface="Arial"/>
              </a:rPr>
              <a:t>Función</a:t>
            </a:r>
            <a:r>
              <a:rPr lang="en-US">
                <a:latin typeface="Arial"/>
                <a:ea typeface="Arial"/>
                <a:cs typeface="Arial"/>
              </a:rPr>
              <a:t> </a:t>
            </a:r>
            <a:r>
              <a:rPr lang="en-US" err="1">
                <a:latin typeface="Arial"/>
                <a:ea typeface="Arial"/>
                <a:cs typeface="Arial"/>
              </a:rPr>
              <a:t>Disciplinaria</a:t>
            </a:r>
            <a:r>
              <a:rPr lang="en-US">
                <a:latin typeface="Arial"/>
                <a:ea typeface="Arial"/>
                <a:cs typeface="Arial"/>
              </a:rPr>
              <a:t> de las </a:t>
            </a:r>
            <a:r>
              <a:rPr lang="en-US" err="1">
                <a:latin typeface="Arial"/>
                <a:ea typeface="Arial"/>
                <a:cs typeface="Arial"/>
              </a:rPr>
              <a:t>Entidades</a:t>
            </a:r>
            <a:r>
              <a:rPr lang="en-US">
                <a:latin typeface="Arial"/>
                <a:ea typeface="Arial"/>
                <a:cs typeface="Arial"/>
              </a:rPr>
              <a:t> del Estado - PGN</a:t>
            </a:r>
            <a:endParaRPr lang="en-US"/>
          </a:p>
        </p:txBody>
      </p:sp>
    </p:spTree>
    <p:extLst>
      <p:ext uri="{BB962C8B-B14F-4D97-AF65-F5344CB8AC3E}">
        <p14:creationId xmlns:p14="http://schemas.microsoft.com/office/powerpoint/2010/main" val="10690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4BF19-7C65-9C60-0067-150644C4D355}"/>
              </a:ext>
            </a:extLst>
          </p:cNvPr>
          <p:cNvSpPr>
            <a:spLocks noGrp="1"/>
          </p:cNvSpPr>
          <p:nvPr>
            <p:ph type="title"/>
          </p:nvPr>
        </p:nvSpPr>
        <p:spPr>
          <a:xfrm>
            <a:off x="838200" y="365126"/>
            <a:ext cx="10515600" cy="881784"/>
          </a:xfrm>
        </p:spPr>
        <p:txBody>
          <a:bodyPr/>
          <a:lstStyle/>
          <a:p>
            <a:pPr algn="ctr"/>
            <a:r>
              <a:rPr lang="es-ES" sz="3600">
                <a:solidFill>
                  <a:srgbClr val="00B0F0"/>
                </a:solidFill>
              </a:rPr>
              <a:t>Actividades de Ley enero 2026</a:t>
            </a:r>
            <a:endParaRPr lang="es-CO" sz="3600">
              <a:solidFill>
                <a:srgbClr val="00B0F0"/>
              </a:solidFill>
            </a:endParaRPr>
          </a:p>
        </p:txBody>
      </p:sp>
      <p:pic>
        <p:nvPicPr>
          <p:cNvPr id="6" name="Marcador de contenido 5" descr="Tabla&#10;&#10;El contenido generado por IA puede ser incorrecto.">
            <a:extLst>
              <a:ext uri="{FF2B5EF4-FFF2-40B4-BE49-F238E27FC236}">
                <a16:creationId xmlns:a16="http://schemas.microsoft.com/office/drawing/2014/main" id="{A19A47A0-BA53-1CDD-FAB7-4AF8360FF01F}"/>
              </a:ext>
            </a:extLst>
          </p:cNvPr>
          <p:cNvPicPr>
            <a:picLocks noGrp="1" noChangeAspect="1"/>
          </p:cNvPicPr>
          <p:nvPr>
            <p:ph idx="1"/>
          </p:nvPr>
        </p:nvPicPr>
        <p:blipFill>
          <a:blip r:embed="rId2"/>
          <a:stretch>
            <a:fillRect/>
          </a:stretch>
        </p:blipFill>
        <p:spPr>
          <a:xfrm>
            <a:off x="2701747" y="1246910"/>
            <a:ext cx="6880004" cy="5011566"/>
          </a:xfrm>
          <a:prstGeom prst="rect">
            <a:avLst/>
          </a:prstGeom>
        </p:spPr>
      </p:pic>
    </p:spTree>
    <p:extLst>
      <p:ext uri="{BB962C8B-B14F-4D97-AF65-F5344CB8AC3E}">
        <p14:creationId xmlns:p14="http://schemas.microsoft.com/office/powerpoint/2010/main" val="308871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F81C-4C97-C03F-41DD-292F09FA8B86}"/>
            </a:ext>
          </a:extLst>
        </p:cNvPr>
        <p:cNvGrpSpPr/>
        <p:nvPr/>
      </p:nvGrpSpPr>
      <p:grpSpPr>
        <a:xfrm>
          <a:off x="0" y="0"/>
          <a:ext cx="0" cy="0"/>
          <a:chOff x="0" y="0"/>
          <a:chExt cx="0" cy="0"/>
        </a:xfrm>
      </p:grpSpPr>
      <p:sp>
        <p:nvSpPr>
          <p:cNvPr id="17" name="Rectángulo 16">
            <a:extLst>
              <a:ext uri="{FF2B5EF4-FFF2-40B4-BE49-F238E27FC236}">
                <a16:creationId xmlns:a16="http://schemas.microsoft.com/office/drawing/2014/main" id="{0E766BCE-E843-04A5-3BA8-CFFCE4A184FE}"/>
              </a:ext>
            </a:extLst>
          </p:cNvPr>
          <p:cNvSpPr/>
          <p:nvPr/>
        </p:nvSpPr>
        <p:spPr>
          <a:xfrm>
            <a:off x="-4104927" y="6486181"/>
            <a:ext cx="4090011" cy="3718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CO"/>
          </a:p>
        </p:txBody>
      </p:sp>
      <p:sp>
        <p:nvSpPr>
          <p:cNvPr id="23" name="CuadroTexto 22">
            <a:extLst>
              <a:ext uri="{FF2B5EF4-FFF2-40B4-BE49-F238E27FC236}">
                <a16:creationId xmlns:a16="http://schemas.microsoft.com/office/drawing/2014/main" id="{8AE2936A-0281-E8AE-39BA-CE320791E877}"/>
              </a:ext>
            </a:extLst>
          </p:cNvPr>
          <p:cNvSpPr txBox="1"/>
          <p:nvPr/>
        </p:nvSpPr>
        <p:spPr>
          <a:xfrm>
            <a:off x="3627738" y="2763942"/>
            <a:ext cx="4857749" cy="923330"/>
          </a:xfrm>
          <a:prstGeom prst="rect">
            <a:avLst/>
          </a:prstGeom>
          <a:noFill/>
        </p:spPr>
        <p:txBody>
          <a:bodyPr wrap="square" lIns="91440" tIns="45720" rIns="91440" bIns="45720" anchor="t">
            <a:spAutoFit/>
          </a:bodyPr>
          <a:lstStyle/>
          <a:p>
            <a:r>
              <a:rPr lang="es-CO" b="1" dirty="0">
                <a:solidFill>
                  <a:srgbClr val="FF9900"/>
                </a:solidFill>
                <a:latin typeface="Verdana"/>
                <a:ea typeface="Verdana"/>
              </a:rPr>
              <a:t>05</a:t>
            </a:r>
            <a:r>
              <a:rPr lang="es-ES" dirty="0">
                <a:solidFill>
                  <a:srgbClr val="000000"/>
                </a:solidFill>
                <a:latin typeface="Verdana"/>
                <a:ea typeface="Verdana"/>
              </a:rPr>
              <a:t> Proposiciones y Varios</a:t>
            </a:r>
          </a:p>
          <a:p>
            <a:endParaRPr lang="es-ES">
              <a:solidFill>
                <a:srgbClr val="000000"/>
              </a:solidFill>
              <a:latin typeface="Verdana" panose="020B0604030504040204" pitchFamily="34" charset="0"/>
              <a:ea typeface="Verdana"/>
            </a:endParaRPr>
          </a:p>
          <a:p>
            <a:r>
              <a:rPr lang="es-ES" dirty="0">
                <a:solidFill>
                  <a:srgbClr val="000000"/>
                </a:solidFill>
                <a:latin typeface="Verdana"/>
                <a:ea typeface="Verdana"/>
              </a:rPr>
              <a:t> </a:t>
            </a:r>
            <a:r>
              <a:rPr lang="es-CO" b="1" i="0" u="none" strike="noStrike" dirty="0">
                <a:solidFill>
                  <a:srgbClr val="FF9900"/>
                </a:solidFill>
                <a:effectLst/>
                <a:latin typeface="Verdana"/>
                <a:ea typeface="Verdana"/>
              </a:rPr>
              <a:t> </a:t>
            </a:r>
            <a:endParaRPr lang="es-ES" sz="2000" b="0" i="0" u="none" strike="noStrike" dirty="0">
              <a:solidFill>
                <a:srgbClr val="000000"/>
              </a:solidFill>
              <a:effectLst/>
              <a:latin typeface="Verdana"/>
              <a:ea typeface="Verdana"/>
            </a:endParaRPr>
          </a:p>
        </p:txBody>
      </p:sp>
    </p:spTree>
    <p:extLst>
      <p:ext uri="{BB962C8B-B14F-4D97-AF65-F5344CB8AC3E}">
        <p14:creationId xmlns:p14="http://schemas.microsoft.com/office/powerpoint/2010/main" val="1783666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8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0D473-D057-3C8A-9E4B-A5738B539006}"/>
            </a:ext>
          </a:extLst>
        </p:cNvPr>
        <p:cNvGrpSpPr/>
        <p:nvPr/>
      </p:nvGrpSpPr>
      <p:grpSpPr>
        <a:xfrm>
          <a:off x="0" y="0"/>
          <a:ext cx="0" cy="0"/>
          <a:chOff x="0" y="0"/>
          <a:chExt cx="0" cy="0"/>
        </a:xfrm>
      </p:grpSpPr>
      <p:sp>
        <p:nvSpPr>
          <p:cNvPr id="19" name="CuadroTexto 18">
            <a:extLst>
              <a:ext uri="{FF2B5EF4-FFF2-40B4-BE49-F238E27FC236}">
                <a16:creationId xmlns:a16="http://schemas.microsoft.com/office/drawing/2014/main" id="{12FD05A4-6538-E205-CD67-1EC0AEBA08DA}"/>
              </a:ext>
            </a:extLst>
          </p:cNvPr>
          <p:cNvSpPr txBox="1"/>
          <p:nvPr/>
        </p:nvSpPr>
        <p:spPr>
          <a:xfrm>
            <a:off x="1367513" y="646921"/>
            <a:ext cx="4857749" cy="646331"/>
          </a:xfrm>
          <a:prstGeom prst="rect">
            <a:avLst/>
          </a:prstGeom>
          <a:noFill/>
        </p:spPr>
        <p:txBody>
          <a:bodyPr wrap="square" lIns="91440" tIns="45720" rIns="91440" bIns="45720" anchor="t">
            <a:spAutoFit/>
          </a:bodyPr>
          <a:lstStyle/>
          <a:p>
            <a:r>
              <a:rPr lang="es-CO" b="1">
                <a:solidFill>
                  <a:srgbClr val="FF9900"/>
                </a:solidFill>
                <a:latin typeface="Verdana"/>
                <a:ea typeface="Verdana"/>
              </a:rPr>
              <a:t>01</a:t>
            </a:r>
            <a:r>
              <a:rPr lang="es-CO" sz="1800" b="1" i="0" u="none" strike="noStrike">
                <a:solidFill>
                  <a:srgbClr val="FF9900"/>
                </a:solidFill>
                <a:effectLst/>
                <a:latin typeface="Verdana"/>
                <a:ea typeface="Verdana"/>
              </a:rPr>
              <a:t> </a:t>
            </a:r>
            <a:r>
              <a:rPr lang="es-CO">
                <a:solidFill>
                  <a:srgbClr val="000000"/>
                </a:solidFill>
                <a:latin typeface="Verdana"/>
                <a:ea typeface="Verdana"/>
              </a:rPr>
              <a:t>Verificación del quórum</a:t>
            </a:r>
            <a:r>
              <a:rPr lang="es-ES">
                <a:solidFill>
                  <a:srgbClr val="000000"/>
                </a:solidFill>
                <a:latin typeface="Verdana"/>
                <a:ea typeface="Verdana"/>
              </a:rPr>
              <a:t>.</a:t>
            </a:r>
          </a:p>
          <a:p>
            <a:r>
              <a:rPr lang="es-ES">
                <a:solidFill>
                  <a:srgbClr val="000000"/>
                </a:solidFill>
                <a:latin typeface="Verdana" panose="020B0604030504040204" pitchFamily="34" charset="0"/>
              </a:rPr>
              <a:t> </a:t>
            </a:r>
            <a:r>
              <a:rPr lang="es-CO" b="1" i="0" u="none" strike="noStrike">
                <a:solidFill>
                  <a:srgbClr val="FF9900"/>
                </a:solidFill>
                <a:effectLst/>
                <a:latin typeface="Verdana" panose="020B0604030504040204" pitchFamily="34" charset="0"/>
              </a:rPr>
              <a:t> </a:t>
            </a:r>
            <a:endParaRPr lang="es-ES" sz="2000" b="0" i="0" u="none" strike="noStrike">
              <a:solidFill>
                <a:srgbClr val="000000"/>
              </a:solidFill>
              <a:effectLst/>
              <a:latin typeface="Verdana" panose="020B0604030504040204" pitchFamily="34" charset="0"/>
            </a:endParaRPr>
          </a:p>
        </p:txBody>
      </p:sp>
      <p:cxnSp>
        <p:nvCxnSpPr>
          <p:cNvPr id="20" name="Conector recto 19">
            <a:extLst>
              <a:ext uri="{FF2B5EF4-FFF2-40B4-BE49-F238E27FC236}">
                <a16:creationId xmlns:a16="http://schemas.microsoft.com/office/drawing/2014/main" id="{0270C1A3-5385-D378-2260-06329AD6CC3E}"/>
              </a:ext>
            </a:extLst>
          </p:cNvPr>
          <p:cNvCxnSpPr>
            <a:cxnSpLocks/>
          </p:cNvCxnSpPr>
          <p:nvPr/>
        </p:nvCxnSpPr>
        <p:spPr>
          <a:xfrm flipV="1">
            <a:off x="1571244" y="961668"/>
            <a:ext cx="3041765" cy="841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24B50C78-4DC5-39F6-F922-240971EDCC07}"/>
              </a:ext>
            </a:extLst>
          </p:cNvPr>
          <p:cNvSpPr txBox="1"/>
          <p:nvPr/>
        </p:nvSpPr>
        <p:spPr>
          <a:xfrm>
            <a:off x="1065026" y="1361756"/>
            <a:ext cx="9889215" cy="4852610"/>
          </a:xfrm>
          <a:prstGeom prst="rect">
            <a:avLst/>
          </a:prstGeom>
          <a:noFill/>
        </p:spPr>
        <p:txBody>
          <a:bodyPr wrap="square" lIns="91440" tIns="45720" rIns="91440" bIns="45720" anchor="t">
            <a:spAutoFit/>
          </a:bodyPr>
          <a:lstStyle/>
          <a:p>
            <a:pPr algn="l" rtl="0" fontAlgn="base">
              <a:spcAft>
                <a:spcPts val="800"/>
              </a:spcAft>
              <a:buNone/>
            </a:pPr>
            <a:r>
              <a:rPr lang="es-ES" sz="1200" b="0" i="0" dirty="0">
                <a:solidFill>
                  <a:srgbClr val="000000"/>
                </a:solidFill>
                <a:effectLst/>
                <a:latin typeface="Verdana"/>
                <a:ea typeface="Verdana"/>
              </a:rPr>
              <a:t>·         La Ministra de Vivienda, Ciudad y Territorio, quien lo presidirá – (de acuerdo a la Resolución 0040 de 2023 “por la cual se designa al Secretario General la función de asistir como representante de la Ministra a las sesiones del Comité Institucional de Coordinación de Control Interno de esta Cartera).   </a:t>
            </a:r>
            <a:endParaRPr lang="es-ES" sz="1200" dirty="0">
              <a:solidFill>
                <a:srgbClr val="000000"/>
              </a:solidFill>
              <a:latin typeface="Verdana"/>
              <a:ea typeface="Verdana"/>
            </a:endParaRPr>
          </a:p>
          <a:p>
            <a:pPr algn="l" rtl="0" fontAlgn="base">
              <a:spcAft>
                <a:spcPts val="800"/>
              </a:spcAft>
              <a:buNone/>
            </a:pPr>
            <a:endParaRPr lang="es-ES" sz="1200" b="0" i="0">
              <a:solidFill>
                <a:srgbClr val="000000"/>
              </a:solidFill>
              <a:effectLst/>
              <a:latin typeface="Verdana" panose="020B0604030504040204" pitchFamily="34" charset="0"/>
            </a:endParaRPr>
          </a:p>
          <a:p>
            <a:pPr algn="l" rtl="0" fontAlgn="base">
              <a:spcAft>
                <a:spcPts val="800"/>
              </a:spcAft>
              <a:buNone/>
            </a:pPr>
            <a:r>
              <a:rPr lang="es-ES" sz="1200" b="0" i="0" dirty="0">
                <a:solidFill>
                  <a:srgbClr val="000000"/>
                </a:solidFill>
                <a:effectLst/>
                <a:latin typeface="Verdana"/>
                <a:ea typeface="Verdana"/>
              </a:rPr>
              <a:t>·         El Secretario General.   </a:t>
            </a:r>
          </a:p>
          <a:p>
            <a:pPr algn="l" rtl="0" fontAlgn="base">
              <a:spcAft>
                <a:spcPts val="800"/>
              </a:spcAft>
              <a:buNone/>
            </a:pPr>
            <a:endParaRPr lang="es-ES" sz="1200" b="0" i="0">
              <a:solidFill>
                <a:srgbClr val="000000"/>
              </a:solidFill>
              <a:effectLst/>
              <a:latin typeface="Verdana" panose="020B0604030504040204" pitchFamily="34" charset="0"/>
            </a:endParaRPr>
          </a:p>
          <a:p>
            <a:pPr algn="l" rtl="0" fontAlgn="base">
              <a:spcAft>
                <a:spcPts val="800"/>
              </a:spcAft>
              <a:buNone/>
            </a:pPr>
            <a:r>
              <a:rPr lang="es-ES" sz="1200" b="0" i="0" dirty="0">
                <a:solidFill>
                  <a:srgbClr val="000000"/>
                </a:solidFill>
                <a:effectLst/>
                <a:latin typeface="Verdana"/>
                <a:ea typeface="Verdana"/>
              </a:rPr>
              <a:t>·         La Jefe de la Oficina Asesora de Planeación.   </a:t>
            </a:r>
          </a:p>
          <a:p>
            <a:pPr algn="l" rtl="0" fontAlgn="base">
              <a:spcAft>
                <a:spcPts val="800"/>
              </a:spcAft>
              <a:buNone/>
            </a:pPr>
            <a:endParaRPr lang="es-ES" sz="1200" b="0" i="0">
              <a:solidFill>
                <a:srgbClr val="000000"/>
              </a:solidFill>
              <a:effectLst/>
              <a:latin typeface="Verdana" panose="020B0604030504040204" pitchFamily="34" charset="0"/>
            </a:endParaRPr>
          </a:p>
          <a:p>
            <a:pPr algn="l" rtl="0" fontAlgn="base">
              <a:spcAft>
                <a:spcPts val="800"/>
              </a:spcAft>
              <a:buNone/>
            </a:pPr>
            <a:r>
              <a:rPr lang="es-ES" sz="1200" b="0" i="0" dirty="0">
                <a:solidFill>
                  <a:srgbClr val="000000"/>
                </a:solidFill>
                <a:effectLst/>
                <a:latin typeface="Verdana"/>
                <a:ea typeface="Verdana"/>
              </a:rPr>
              <a:t>·         La Viceministra de Vivienda ( o su delegada/o)*</a:t>
            </a:r>
          </a:p>
          <a:p>
            <a:pPr algn="l" rtl="0" fontAlgn="base">
              <a:spcAft>
                <a:spcPts val="800"/>
              </a:spcAft>
              <a:buNone/>
            </a:pPr>
            <a:endParaRPr lang="es-ES" sz="1200" b="0" i="0">
              <a:solidFill>
                <a:srgbClr val="000000"/>
              </a:solidFill>
              <a:effectLst/>
              <a:latin typeface="Verdana" panose="020B0604030504040204" pitchFamily="34" charset="0"/>
            </a:endParaRPr>
          </a:p>
          <a:p>
            <a:pPr algn="l" rtl="0" fontAlgn="base">
              <a:spcAft>
                <a:spcPts val="800"/>
              </a:spcAft>
              <a:buNone/>
            </a:pPr>
            <a:r>
              <a:rPr lang="es-ES" sz="1200" b="0" i="0" dirty="0">
                <a:solidFill>
                  <a:srgbClr val="000000"/>
                </a:solidFill>
                <a:effectLst/>
                <a:latin typeface="Verdana"/>
                <a:ea typeface="Verdana"/>
              </a:rPr>
              <a:t>·         La Viceministra de Agua y Saneamiento Básico.   ( o su delegada/o)*</a:t>
            </a:r>
          </a:p>
          <a:p>
            <a:pPr algn="l" rtl="0" fontAlgn="base">
              <a:spcAft>
                <a:spcPts val="800"/>
              </a:spcAft>
              <a:buNone/>
            </a:pPr>
            <a:endParaRPr lang="es-ES" sz="1200" b="0" i="0">
              <a:solidFill>
                <a:srgbClr val="000000"/>
              </a:solidFill>
              <a:effectLst/>
              <a:latin typeface="Verdana" panose="020B0604030504040204" pitchFamily="34" charset="0"/>
            </a:endParaRPr>
          </a:p>
          <a:p>
            <a:pPr algn="l" rtl="0" fontAlgn="base">
              <a:spcAft>
                <a:spcPts val="800"/>
              </a:spcAft>
              <a:buNone/>
            </a:pPr>
            <a:r>
              <a:rPr lang="es-ES" sz="1200" b="0" i="0" dirty="0">
                <a:solidFill>
                  <a:srgbClr val="000000"/>
                </a:solidFill>
                <a:effectLst/>
                <a:latin typeface="Verdana"/>
                <a:ea typeface="Verdana"/>
              </a:rPr>
              <a:t>·         El Director de FONVIVIENDA.</a:t>
            </a:r>
          </a:p>
          <a:p>
            <a:pPr algn="l" rtl="0" fontAlgn="base">
              <a:spcAft>
                <a:spcPts val="800"/>
              </a:spcAft>
              <a:buNone/>
            </a:pPr>
            <a:endParaRPr lang="es-ES" sz="1200" b="0" i="0">
              <a:solidFill>
                <a:srgbClr val="000000"/>
              </a:solidFill>
              <a:effectLst/>
              <a:latin typeface="Verdana" panose="020B0604030504040204" pitchFamily="34" charset="0"/>
            </a:endParaRPr>
          </a:p>
          <a:p>
            <a:pPr algn="l" rtl="0" fontAlgn="base">
              <a:spcAft>
                <a:spcPts val="800"/>
              </a:spcAft>
              <a:buNone/>
            </a:pPr>
            <a:r>
              <a:rPr lang="es-ES" sz="1200" b="0" i="0" dirty="0">
                <a:solidFill>
                  <a:srgbClr val="000000"/>
                </a:solidFill>
                <a:effectLst/>
                <a:latin typeface="Verdana"/>
                <a:ea typeface="Verdana"/>
              </a:rPr>
              <a:t>·         El Representante para la implementación del Modelo Estándar de Control Interno. (Representado por la Jefe de la Oficina Asesora de Planeación).</a:t>
            </a:r>
          </a:p>
          <a:p>
            <a:pPr>
              <a:spcAft>
                <a:spcPts val="800"/>
              </a:spcAft>
            </a:pPr>
            <a:endParaRPr lang="es-ES" sz="1200" dirty="0">
              <a:solidFill>
                <a:srgbClr val="000000"/>
              </a:solidFill>
              <a:latin typeface="Verdana"/>
              <a:ea typeface="Verdana"/>
            </a:endParaRPr>
          </a:p>
          <a:p>
            <a:pPr algn="l" rtl="0" fontAlgn="base">
              <a:spcAft>
                <a:spcPts val="800"/>
              </a:spcAft>
              <a:buNone/>
            </a:pPr>
            <a:r>
              <a:rPr lang="es-ES" sz="1200" b="0" i="0" dirty="0">
                <a:solidFill>
                  <a:srgbClr val="000000"/>
                </a:solidFill>
                <a:effectLst/>
                <a:latin typeface="Verdana"/>
                <a:ea typeface="Verdana"/>
              </a:rPr>
              <a:t>  *El Jefe de la Oficina de Control Interno, participará con voz, pero sin voto y ejercerá la Secretaría Técnica. </a:t>
            </a:r>
          </a:p>
        </p:txBody>
      </p:sp>
    </p:spTree>
    <p:extLst>
      <p:ext uri="{BB962C8B-B14F-4D97-AF65-F5344CB8AC3E}">
        <p14:creationId xmlns:p14="http://schemas.microsoft.com/office/powerpoint/2010/main" val="423678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EADA2-5EE6-CEBA-E02A-4A7580E1D1AC}"/>
            </a:ext>
          </a:extLst>
        </p:cNvPr>
        <p:cNvGrpSpPr/>
        <p:nvPr/>
      </p:nvGrpSpPr>
      <p:grpSpPr>
        <a:xfrm>
          <a:off x="0" y="0"/>
          <a:ext cx="0" cy="0"/>
          <a:chOff x="0" y="0"/>
          <a:chExt cx="0" cy="0"/>
        </a:xfrm>
      </p:grpSpPr>
      <p:sp>
        <p:nvSpPr>
          <p:cNvPr id="19" name="CuadroTexto 18">
            <a:extLst>
              <a:ext uri="{FF2B5EF4-FFF2-40B4-BE49-F238E27FC236}">
                <a16:creationId xmlns:a16="http://schemas.microsoft.com/office/drawing/2014/main" id="{DB199733-035E-9478-F847-EB315420D599}"/>
              </a:ext>
            </a:extLst>
          </p:cNvPr>
          <p:cNvSpPr txBox="1"/>
          <p:nvPr/>
        </p:nvSpPr>
        <p:spPr>
          <a:xfrm>
            <a:off x="763692" y="673310"/>
            <a:ext cx="4857749" cy="646331"/>
          </a:xfrm>
          <a:prstGeom prst="rect">
            <a:avLst/>
          </a:prstGeom>
          <a:noFill/>
        </p:spPr>
        <p:txBody>
          <a:bodyPr wrap="square">
            <a:spAutoFit/>
          </a:bodyPr>
          <a:lstStyle/>
          <a:p>
            <a:r>
              <a:rPr lang="es-CO" sz="1800" b="1" i="0" u="none" strike="noStrike">
                <a:solidFill>
                  <a:srgbClr val="FF9900"/>
                </a:solidFill>
                <a:effectLst/>
                <a:latin typeface="Verdana" panose="020B0604030504040204" pitchFamily="34" charset="0"/>
              </a:rPr>
              <a:t>02 </a:t>
            </a:r>
            <a:r>
              <a:rPr lang="es-ES">
                <a:solidFill>
                  <a:srgbClr val="000000"/>
                </a:solidFill>
                <a:latin typeface="Verdana" panose="020B0604030504040204" pitchFamily="34" charset="0"/>
              </a:rPr>
              <a:t>Orden del día.</a:t>
            </a:r>
          </a:p>
          <a:p>
            <a:r>
              <a:rPr lang="es-ES">
                <a:solidFill>
                  <a:srgbClr val="000000"/>
                </a:solidFill>
                <a:latin typeface="Verdana" panose="020B0604030504040204" pitchFamily="34" charset="0"/>
              </a:rPr>
              <a:t> </a:t>
            </a:r>
            <a:r>
              <a:rPr lang="es-CO" b="1" i="0" u="none" strike="noStrike">
                <a:solidFill>
                  <a:srgbClr val="FF9900"/>
                </a:solidFill>
                <a:effectLst/>
                <a:latin typeface="Verdana" panose="020B0604030504040204" pitchFamily="34" charset="0"/>
              </a:rPr>
              <a:t> </a:t>
            </a:r>
            <a:endParaRPr lang="es-ES" sz="2000" b="0" i="0" u="none" strike="noStrike">
              <a:solidFill>
                <a:srgbClr val="000000"/>
              </a:solidFill>
              <a:effectLst/>
              <a:latin typeface="Verdana" panose="020B0604030504040204" pitchFamily="34" charset="0"/>
            </a:endParaRPr>
          </a:p>
        </p:txBody>
      </p:sp>
      <p:cxnSp>
        <p:nvCxnSpPr>
          <p:cNvPr id="20" name="Conector recto 19">
            <a:extLst>
              <a:ext uri="{FF2B5EF4-FFF2-40B4-BE49-F238E27FC236}">
                <a16:creationId xmlns:a16="http://schemas.microsoft.com/office/drawing/2014/main" id="{EAA567C6-FF47-70C2-DDCB-5BC9DF742C62}"/>
              </a:ext>
            </a:extLst>
          </p:cNvPr>
          <p:cNvCxnSpPr>
            <a:cxnSpLocks/>
          </p:cNvCxnSpPr>
          <p:nvPr/>
        </p:nvCxnSpPr>
        <p:spPr>
          <a:xfrm flipV="1">
            <a:off x="598246" y="1091481"/>
            <a:ext cx="3041765" cy="841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BC865EC6-1FEA-760F-1119-EC23CC20991A}"/>
              </a:ext>
            </a:extLst>
          </p:cNvPr>
          <p:cNvSpPr txBox="1"/>
          <p:nvPr/>
        </p:nvSpPr>
        <p:spPr>
          <a:xfrm>
            <a:off x="1067471" y="1709064"/>
            <a:ext cx="10424965" cy="3200876"/>
          </a:xfrm>
          <a:prstGeom prst="rect">
            <a:avLst/>
          </a:prstGeom>
          <a:noFill/>
        </p:spPr>
        <p:txBody>
          <a:bodyPr wrap="square">
            <a:spAutoFit/>
          </a:bodyPr>
          <a:lstStyle/>
          <a:p>
            <a:pPr algn="l" rtl="0" fontAlgn="base">
              <a:spcAft>
                <a:spcPts val="800"/>
              </a:spcAft>
              <a:buNone/>
            </a:pPr>
            <a:r>
              <a:rPr lang="es-ES" sz="1800" b="1" i="0">
                <a:solidFill>
                  <a:srgbClr val="000000"/>
                </a:solidFill>
                <a:effectLst/>
                <a:latin typeface="Verdana" panose="020B0604030504040204" pitchFamily="34" charset="0"/>
              </a:rPr>
              <a:t>01 </a:t>
            </a:r>
            <a:r>
              <a:rPr lang="es-ES" sz="1800" b="0" i="0">
                <a:solidFill>
                  <a:srgbClr val="000000"/>
                </a:solidFill>
                <a:effectLst/>
                <a:latin typeface="Verdana" panose="020B0604030504040204" pitchFamily="34" charset="0"/>
              </a:rPr>
              <a:t>Verificación del quórum.​  </a:t>
            </a:r>
          </a:p>
          <a:p>
            <a:pPr algn="l" rtl="0" fontAlgn="base">
              <a:spcAft>
                <a:spcPts val="800"/>
              </a:spcAft>
              <a:buNone/>
            </a:pPr>
            <a:br>
              <a:rPr lang="es-ES" sz="1800" b="0" i="0">
                <a:solidFill>
                  <a:srgbClr val="000000"/>
                </a:solidFill>
                <a:effectLst/>
                <a:latin typeface="Verdana" panose="020B0604030504040204" pitchFamily="34" charset="0"/>
              </a:rPr>
            </a:br>
            <a:r>
              <a:rPr lang="es-ES" sz="1800" b="1" i="0">
                <a:solidFill>
                  <a:srgbClr val="000000"/>
                </a:solidFill>
                <a:effectLst/>
                <a:latin typeface="Verdana" panose="020B0604030504040204" pitchFamily="34" charset="0"/>
              </a:rPr>
              <a:t>02 </a:t>
            </a:r>
            <a:r>
              <a:rPr lang="es-ES" sz="1800" b="0" i="0">
                <a:solidFill>
                  <a:srgbClr val="000000"/>
                </a:solidFill>
                <a:effectLst/>
                <a:latin typeface="Verdana" panose="020B0604030504040204" pitchFamily="34" charset="0"/>
              </a:rPr>
              <a:t>Orden del día (Aprobación).​ ​ </a:t>
            </a:r>
          </a:p>
          <a:p>
            <a:pPr algn="l" rtl="0" fontAlgn="base">
              <a:spcAft>
                <a:spcPts val="800"/>
              </a:spcAft>
              <a:buNone/>
            </a:pPr>
            <a:br>
              <a:rPr lang="es-ES" sz="1800" b="0" i="0">
                <a:solidFill>
                  <a:srgbClr val="000000"/>
                </a:solidFill>
                <a:effectLst/>
                <a:latin typeface="Verdana" panose="020B0604030504040204" pitchFamily="34" charset="0"/>
              </a:rPr>
            </a:br>
            <a:r>
              <a:rPr lang="es-ES" sz="1800" b="1" i="0">
                <a:solidFill>
                  <a:srgbClr val="000000"/>
                </a:solidFill>
                <a:effectLst/>
                <a:latin typeface="Verdana" panose="020B0604030504040204" pitchFamily="34" charset="0"/>
              </a:rPr>
              <a:t>03  </a:t>
            </a:r>
            <a:r>
              <a:rPr lang="es-ES" sz="1800" b="0" i="0">
                <a:solidFill>
                  <a:srgbClr val="000000"/>
                </a:solidFill>
                <a:effectLst/>
                <a:latin typeface="Verdana" panose="020B0604030504040204" pitchFamily="34" charset="0"/>
              </a:rPr>
              <a:t>Socialización Gestión y Avance Plan Anual de Auditorias PAA-2025</a:t>
            </a:r>
          </a:p>
          <a:p>
            <a:pPr algn="l" rtl="0" fontAlgn="base">
              <a:spcAft>
                <a:spcPts val="800"/>
              </a:spcAft>
              <a:buNone/>
            </a:pPr>
            <a:endParaRPr lang="es-ES" sz="1800" b="0" i="0">
              <a:solidFill>
                <a:srgbClr val="000000"/>
              </a:solidFill>
              <a:effectLst/>
              <a:latin typeface="Verdana" panose="020B0604030504040204" pitchFamily="34" charset="0"/>
            </a:endParaRPr>
          </a:p>
          <a:p>
            <a:pPr algn="l" rtl="0" fontAlgn="base">
              <a:spcAft>
                <a:spcPts val="800"/>
              </a:spcAft>
              <a:buNone/>
            </a:pPr>
            <a:r>
              <a:rPr lang="es-ES" sz="1800" b="1" i="0">
                <a:solidFill>
                  <a:srgbClr val="000000"/>
                </a:solidFill>
                <a:effectLst/>
                <a:latin typeface="Verdana" panose="020B0604030504040204" pitchFamily="34" charset="0"/>
              </a:rPr>
              <a:t>04 </a:t>
            </a:r>
            <a:r>
              <a:rPr lang="es-ES" sz="1800" b="0" i="0">
                <a:solidFill>
                  <a:srgbClr val="000000"/>
                </a:solidFill>
                <a:effectLst/>
                <a:latin typeface="Verdana" panose="020B0604030504040204" pitchFamily="34" charset="0"/>
              </a:rPr>
              <a:t>Aprobación PAA-2026.​ </a:t>
            </a:r>
          </a:p>
          <a:p>
            <a:pPr algn="l" rtl="0" fontAlgn="base">
              <a:spcAft>
                <a:spcPts val="800"/>
              </a:spcAft>
              <a:buNone/>
            </a:pPr>
            <a:endParaRPr lang="es-ES" sz="1800" b="0" i="0">
              <a:solidFill>
                <a:srgbClr val="000000"/>
              </a:solidFill>
              <a:effectLst/>
              <a:latin typeface="Verdana" panose="020B0604030504040204" pitchFamily="34" charset="0"/>
            </a:endParaRPr>
          </a:p>
          <a:p>
            <a:pPr algn="l" rtl="0" fontAlgn="base">
              <a:spcAft>
                <a:spcPts val="800"/>
              </a:spcAft>
              <a:buNone/>
            </a:pPr>
            <a:r>
              <a:rPr lang="es-ES" sz="1800" b="1" i="0">
                <a:solidFill>
                  <a:srgbClr val="000000"/>
                </a:solidFill>
                <a:effectLst/>
                <a:latin typeface="Verdana" panose="020B0604030504040204" pitchFamily="34" charset="0"/>
              </a:rPr>
              <a:t>05 </a:t>
            </a:r>
            <a:r>
              <a:rPr lang="es-ES" sz="1800" b="0" i="0">
                <a:solidFill>
                  <a:srgbClr val="000000"/>
                </a:solidFill>
                <a:effectLst/>
                <a:latin typeface="Verdana" panose="020B0604030504040204" pitchFamily="34" charset="0"/>
              </a:rPr>
              <a:t>Proposiciones y varios. </a:t>
            </a:r>
          </a:p>
        </p:txBody>
      </p:sp>
    </p:spTree>
    <p:extLst>
      <p:ext uri="{BB962C8B-B14F-4D97-AF65-F5344CB8AC3E}">
        <p14:creationId xmlns:p14="http://schemas.microsoft.com/office/powerpoint/2010/main" val="358971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05666CAB-9022-4CCB-859A-D76F3BC8DD16}"/>
              </a:ext>
            </a:extLst>
          </p:cNvPr>
          <p:cNvSpPr/>
          <p:nvPr/>
        </p:nvSpPr>
        <p:spPr>
          <a:xfrm>
            <a:off x="-4104927" y="6486181"/>
            <a:ext cx="4090011" cy="3718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CO"/>
          </a:p>
        </p:txBody>
      </p:sp>
      <p:sp>
        <p:nvSpPr>
          <p:cNvPr id="23" name="CuadroTexto 22">
            <a:extLst>
              <a:ext uri="{FF2B5EF4-FFF2-40B4-BE49-F238E27FC236}">
                <a16:creationId xmlns:a16="http://schemas.microsoft.com/office/drawing/2014/main" id="{3C4745BF-184C-B214-F214-FBAD129480A0}"/>
              </a:ext>
            </a:extLst>
          </p:cNvPr>
          <p:cNvSpPr txBox="1"/>
          <p:nvPr/>
        </p:nvSpPr>
        <p:spPr>
          <a:xfrm>
            <a:off x="3571103" y="2784536"/>
            <a:ext cx="4857749" cy="646331"/>
          </a:xfrm>
          <a:prstGeom prst="rect">
            <a:avLst/>
          </a:prstGeom>
          <a:noFill/>
        </p:spPr>
        <p:txBody>
          <a:bodyPr wrap="square" lIns="91440" tIns="45720" rIns="91440" bIns="45720" anchor="t">
            <a:spAutoFit/>
          </a:bodyPr>
          <a:lstStyle/>
          <a:p>
            <a:pPr>
              <a:spcAft>
                <a:spcPts val="800"/>
              </a:spcAft>
            </a:pPr>
            <a:r>
              <a:rPr lang="es-CO" b="1">
                <a:solidFill>
                  <a:srgbClr val="FF9900"/>
                </a:solidFill>
                <a:latin typeface="Verdana"/>
                <a:ea typeface="Verdana"/>
              </a:rPr>
              <a:t>03</a:t>
            </a:r>
            <a:r>
              <a:rPr lang="es-ES">
                <a:solidFill>
                  <a:srgbClr val="000000"/>
                </a:solidFill>
                <a:latin typeface="Verdana"/>
                <a:ea typeface="Verdana"/>
              </a:rPr>
              <a:t> </a:t>
            </a:r>
            <a:r>
              <a:rPr lang="es-ES" b="1">
                <a:solidFill>
                  <a:srgbClr val="000000"/>
                </a:solidFill>
                <a:latin typeface="Verdana"/>
                <a:ea typeface="Verdana"/>
              </a:rPr>
              <a:t> </a:t>
            </a:r>
            <a:r>
              <a:rPr lang="es-ES">
                <a:solidFill>
                  <a:srgbClr val="000000"/>
                </a:solidFill>
                <a:latin typeface="Verdana"/>
                <a:ea typeface="Verdana"/>
              </a:rPr>
              <a:t>Socialización Gestión y Avance Plan Anual de Auditorias PAA-2025</a:t>
            </a:r>
            <a:endParaRPr lang="es-CO" b="1" i="0" u="none" strike="noStrike">
              <a:solidFill>
                <a:srgbClr val="FF9900"/>
              </a:solidFill>
              <a:effectLst/>
              <a:latin typeface="Verdana"/>
              <a:ea typeface="Verdana"/>
            </a:endParaRPr>
          </a:p>
        </p:txBody>
      </p:sp>
    </p:spTree>
    <p:extLst>
      <p:ext uri="{BB962C8B-B14F-4D97-AF65-F5344CB8AC3E}">
        <p14:creationId xmlns:p14="http://schemas.microsoft.com/office/powerpoint/2010/main" val="425254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8E161554-C853-11B5-F310-67590A442874}"/>
              </a:ext>
            </a:extLst>
          </p:cNvPr>
          <p:cNvGraphicFramePr/>
          <p:nvPr>
            <p:extLst>
              <p:ext uri="{D42A27DB-BD31-4B8C-83A1-F6EECF244321}">
                <p14:modId xmlns:p14="http://schemas.microsoft.com/office/powerpoint/2010/main" val="371398055"/>
              </p:ext>
            </p:extLst>
          </p:nvPr>
        </p:nvGraphicFramePr>
        <p:xfrm>
          <a:off x="4353248" y="1066728"/>
          <a:ext cx="6804090" cy="4477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6F49DF34-FA52-FD4E-B1CF-712B8C0E6BD7}"/>
              </a:ext>
            </a:extLst>
          </p:cNvPr>
          <p:cNvGraphicFramePr/>
          <p:nvPr>
            <p:extLst>
              <p:ext uri="{D42A27DB-BD31-4B8C-83A1-F6EECF244321}">
                <p14:modId xmlns:p14="http://schemas.microsoft.com/office/powerpoint/2010/main" val="1820310511"/>
              </p:ext>
            </p:extLst>
          </p:nvPr>
        </p:nvGraphicFramePr>
        <p:xfrm>
          <a:off x="159141" y="2746036"/>
          <a:ext cx="4842068" cy="20377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a:extLst>
              <a:ext uri="{FF2B5EF4-FFF2-40B4-BE49-F238E27FC236}">
                <a16:creationId xmlns:a16="http://schemas.microsoft.com/office/drawing/2014/main" id="{7D4D2E43-B876-F525-69DD-C4EBF123C747}"/>
              </a:ext>
            </a:extLst>
          </p:cNvPr>
          <p:cNvSpPr txBox="1"/>
          <p:nvPr/>
        </p:nvSpPr>
        <p:spPr>
          <a:xfrm>
            <a:off x="895739" y="1214227"/>
            <a:ext cx="4105470" cy="1477328"/>
          </a:xfrm>
          <a:prstGeom prst="rect">
            <a:avLst/>
          </a:prstGeom>
          <a:noFill/>
        </p:spPr>
        <p:txBody>
          <a:bodyPr wrap="square" lIns="91440" tIns="45720" rIns="91440" bIns="45720" rtlCol="0" anchor="t">
            <a:spAutoFit/>
          </a:bodyPr>
          <a:lstStyle/>
          <a:p>
            <a:pPr algn="ctr"/>
            <a:r>
              <a:rPr lang="es-MX" b="1">
                <a:solidFill>
                  <a:srgbClr val="7030A0"/>
                </a:solidFill>
                <a:latin typeface="Verdana"/>
                <a:ea typeface="Verdana"/>
              </a:rPr>
              <a:t>Avance Plan Anual de Auditorías</a:t>
            </a:r>
            <a:br>
              <a:rPr lang="es-MX" b="1">
                <a:latin typeface="Verdana" panose="020B0604030504040204" pitchFamily="34" charset="0"/>
                <a:ea typeface="Verdana" panose="020B0604030504040204" pitchFamily="34" charset="0"/>
              </a:rPr>
            </a:br>
            <a:r>
              <a:rPr lang="es-MX" b="1">
                <a:latin typeface="Verdana"/>
                <a:ea typeface="Verdana"/>
              </a:rPr>
              <a:t>  </a:t>
            </a:r>
          </a:p>
          <a:p>
            <a:pPr algn="ctr"/>
            <a:r>
              <a:rPr lang="es-MX" b="1">
                <a:solidFill>
                  <a:srgbClr val="002060"/>
                </a:solidFill>
                <a:latin typeface="Verdana"/>
                <a:ea typeface="Verdana"/>
              </a:rPr>
              <a:t>( Enero – 15 de Diciembre 2025)</a:t>
            </a:r>
            <a:endParaRPr lang="es-CO" b="1">
              <a:solidFill>
                <a:srgbClr val="002060"/>
              </a:solidFill>
              <a:latin typeface="Verdana"/>
              <a:ea typeface="Verdana"/>
            </a:endParaRPr>
          </a:p>
        </p:txBody>
      </p:sp>
      <p:sp>
        <p:nvSpPr>
          <p:cNvPr id="13" name="Elipse 12">
            <a:extLst>
              <a:ext uri="{FF2B5EF4-FFF2-40B4-BE49-F238E27FC236}">
                <a16:creationId xmlns:a16="http://schemas.microsoft.com/office/drawing/2014/main" id="{7E1A596D-C4AA-B679-A8A3-21D97C083A04}"/>
              </a:ext>
            </a:extLst>
          </p:cNvPr>
          <p:cNvSpPr/>
          <p:nvPr/>
        </p:nvSpPr>
        <p:spPr>
          <a:xfrm>
            <a:off x="5270760" y="1978090"/>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46</a:t>
            </a:r>
            <a:endParaRPr lang="es-CO">
              <a:solidFill>
                <a:srgbClr val="002060"/>
              </a:solidFill>
            </a:endParaRPr>
          </a:p>
        </p:txBody>
      </p:sp>
      <p:sp>
        <p:nvSpPr>
          <p:cNvPr id="20" name="Elipse 19">
            <a:extLst>
              <a:ext uri="{FF2B5EF4-FFF2-40B4-BE49-F238E27FC236}">
                <a16:creationId xmlns:a16="http://schemas.microsoft.com/office/drawing/2014/main" id="{8AC5E90A-F93A-55F0-D19E-66874164F0E6}"/>
              </a:ext>
            </a:extLst>
          </p:cNvPr>
          <p:cNvSpPr/>
          <p:nvPr/>
        </p:nvSpPr>
        <p:spPr>
          <a:xfrm>
            <a:off x="9556625" y="5919267"/>
            <a:ext cx="796211" cy="653142"/>
          </a:xfrm>
          <a:prstGeom prst="ellipse">
            <a:avLst/>
          </a:prstGeom>
          <a:solidFill>
            <a:schemeClr val="bg1"/>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600"/>
              <a:t>345</a:t>
            </a:r>
            <a:endParaRPr lang="es-CO" sz="1600"/>
          </a:p>
        </p:txBody>
      </p:sp>
      <p:sp>
        <p:nvSpPr>
          <p:cNvPr id="21" name="Rectángulo: esquinas redondeadas 20">
            <a:extLst>
              <a:ext uri="{FF2B5EF4-FFF2-40B4-BE49-F238E27FC236}">
                <a16:creationId xmlns:a16="http://schemas.microsoft.com/office/drawing/2014/main" id="{C0B55097-CFDE-5250-BDB5-17835E66890C}"/>
              </a:ext>
            </a:extLst>
          </p:cNvPr>
          <p:cNvSpPr/>
          <p:nvPr/>
        </p:nvSpPr>
        <p:spPr>
          <a:xfrm>
            <a:off x="6075262" y="6091883"/>
            <a:ext cx="3209730" cy="307910"/>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solidFill>
                  <a:schemeClr val="tx1"/>
                </a:solidFill>
              </a:rPr>
              <a:t>Actividades ejecutadas</a:t>
            </a:r>
            <a:endParaRPr lang="es-CO">
              <a:solidFill>
                <a:schemeClr val="tx1"/>
              </a:solidFill>
            </a:endParaRPr>
          </a:p>
        </p:txBody>
      </p:sp>
      <p:sp>
        <p:nvSpPr>
          <p:cNvPr id="22" name="Elipse 21">
            <a:extLst>
              <a:ext uri="{FF2B5EF4-FFF2-40B4-BE49-F238E27FC236}">
                <a16:creationId xmlns:a16="http://schemas.microsoft.com/office/drawing/2014/main" id="{A1617BF1-3B66-E8DF-B863-31139C3AD93C}"/>
              </a:ext>
            </a:extLst>
          </p:cNvPr>
          <p:cNvSpPr/>
          <p:nvPr/>
        </p:nvSpPr>
        <p:spPr>
          <a:xfrm>
            <a:off x="5270759" y="1046446"/>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11</a:t>
            </a:r>
            <a:endParaRPr lang="es-CO">
              <a:solidFill>
                <a:srgbClr val="002060"/>
              </a:solidFill>
            </a:endParaRPr>
          </a:p>
        </p:txBody>
      </p:sp>
      <p:sp>
        <p:nvSpPr>
          <p:cNvPr id="23" name="Elipse 22">
            <a:extLst>
              <a:ext uri="{FF2B5EF4-FFF2-40B4-BE49-F238E27FC236}">
                <a16:creationId xmlns:a16="http://schemas.microsoft.com/office/drawing/2014/main" id="{3E9797BE-DADB-D06B-1649-E5B2EFBCE4DE}"/>
              </a:ext>
            </a:extLst>
          </p:cNvPr>
          <p:cNvSpPr/>
          <p:nvPr/>
        </p:nvSpPr>
        <p:spPr>
          <a:xfrm>
            <a:off x="5270759" y="2934478"/>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69</a:t>
            </a:r>
            <a:endParaRPr lang="es-CO">
              <a:solidFill>
                <a:srgbClr val="002060"/>
              </a:solidFill>
            </a:endParaRPr>
          </a:p>
        </p:txBody>
      </p:sp>
      <p:sp>
        <p:nvSpPr>
          <p:cNvPr id="24" name="Elipse 23">
            <a:extLst>
              <a:ext uri="{FF2B5EF4-FFF2-40B4-BE49-F238E27FC236}">
                <a16:creationId xmlns:a16="http://schemas.microsoft.com/office/drawing/2014/main" id="{FC330A1F-EF9F-ADD5-DDF4-70592FF42A38}"/>
              </a:ext>
            </a:extLst>
          </p:cNvPr>
          <p:cNvSpPr/>
          <p:nvPr/>
        </p:nvSpPr>
        <p:spPr>
          <a:xfrm>
            <a:off x="5250023" y="3866122"/>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197</a:t>
            </a:r>
            <a:endParaRPr lang="es-CO">
              <a:solidFill>
                <a:srgbClr val="002060"/>
              </a:solidFill>
            </a:endParaRPr>
          </a:p>
        </p:txBody>
      </p:sp>
      <p:sp>
        <p:nvSpPr>
          <p:cNvPr id="25" name="Elipse 24">
            <a:extLst>
              <a:ext uri="{FF2B5EF4-FFF2-40B4-BE49-F238E27FC236}">
                <a16:creationId xmlns:a16="http://schemas.microsoft.com/office/drawing/2014/main" id="{19DDA5C5-94CE-AA7A-00B6-F9817BCA1CD0}"/>
              </a:ext>
            </a:extLst>
          </p:cNvPr>
          <p:cNvSpPr/>
          <p:nvPr/>
        </p:nvSpPr>
        <p:spPr>
          <a:xfrm>
            <a:off x="5270759" y="4797766"/>
            <a:ext cx="825239" cy="767946"/>
          </a:xfrm>
          <a:prstGeom prst="ellipse">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a:solidFill>
                  <a:srgbClr val="002060"/>
                </a:solidFill>
              </a:rPr>
              <a:t>22</a:t>
            </a:r>
            <a:endParaRPr lang="es-CO">
              <a:solidFill>
                <a:srgbClr val="002060"/>
              </a:solidFill>
            </a:endParaRPr>
          </a:p>
        </p:txBody>
      </p:sp>
      <p:sp>
        <p:nvSpPr>
          <p:cNvPr id="2" name="CuadroTexto 1">
            <a:extLst>
              <a:ext uri="{FF2B5EF4-FFF2-40B4-BE49-F238E27FC236}">
                <a16:creationId xmlns:a16="http://schemas.microsoft.com/office/drawing/2014/main" id="{8C10CD1C-6C88-7EBA-16B3-CA1B82A53CC1}"/>
              </a:ext>
            </a:extLst>
          </p:cNvPr>
          <p:cNvSpPr txBox="1"/>
          <p:nvPr/>
        </p:nvSpPr>
        <p:spPr>
          <a:xfrm>
            <a:off x="427540" y="191893"/>
            <a:ext cx="6674165" cy="646331"/>
          </a:xfrm>
          <a:prstGeom prst="rect">
            <a:avLst/>
          </a:prstGeom>
          <a:noFill/>
        </p:spPr>
        <p:txBody>
          <a:bodyPr wrap="square">
            <a:spAutoFit/>
          </a:bodyPr>
          <a:lstStyle/>
          <a:p>
            <a:r>
              <a:rPr lang="es-CO" sz="1400" b="1" i="0" u="none" strike="noStrike">
                <a:solidFill>
                  <a:srgbClr val="FF9900"/>
                </a:solidFill>
                <a:effectLst/>
                <a:latin typeface="Verdana" panose="020B0604030504040204" pitchFamily="34" charset="0"/>
              </a:rPr>
              <a:t>03 </a:t>
            </a:r>
            <a:r>
              <a:rPr lang="es-ES" sz="1400">
                <a:solidFill>
                  <a:srgbClr val="000000"/>
                </a:solidFill>
                <a:latin typeface="Verdana" panose="020B0604030504040204" pitchFamily="34" charset="0"/>
              </a:rPr>
              <a:t>Informe socialización gestión y avance PAA 2025</a:t>
            </a:r>
            <a:r>
              <a:rPr lang="es-ES">
                <a:solidFill>
                  <a:srgbClr val="000000"/>
                </a:solidFill>
                <a:latin typeface="Verdana" panose="020B0604030504040204" pitchFamily="34" charset="0"/>
              </a:rPr>
              <a:t>.</a:t>
            </a:r>
          </a:p>
          <a:p>
            <a:r>
              <a:rPr lang="es-ES">
                <a:solidFill>
                  <a:srgbClr val="000000"/>
                </a:solidFill>
                <a:latin typeface="Verdana" panose="020B0604030504040204" pitchFamily="34" charset="0"/>
              </a:rPr>
              <a:t> </a:t>
            </a:r>
            <a:r>
              <a:rPr lang="es-CO" b="1" i="0" u="none" strike="noStrike">
                <a:solidFill>
                  <a:srgbClr val="FF9900"/>
                </a:solidFill>
                <a:effectLst/>
                <a:latin typeface="Verdana" panose="020B0604030504040204" pitchFamily="34" charset="0"/>
              </a:rPr>
              <a:t> </a:t>
            </a:r>
            <a:endParaRPr lang="es-ES" sz="2000" b="0" i="0" u="none" strike="noStrike">
              <a:solidFill>
                <a:srgbClr val="000000"/>
              </a:solidFill>
              <a:effectLst/>
              <a:latin typeface="Verdana" panose="020B0604030504040204" pitchFamily="34" charset="0"/>
            </a:endParaRPr>
          </a:p>
        </p:txBody>
      </p:sp>
      <p:cxnSp>
        <p:nvCxnSpPr>
          <p:cNvPr id="3" name="Conector recto 2">
            <a:extLst>
              <a:ext uri="{FF2B5EF4-FFF2-40B4-BE49-F238E27FC236}">
                <a16:creationId xmlns:a16="http://schemas.microsoft.com/office/drawing/2014/main" id="{905F1662-AA7F-AF03-AF02-723CDEFDF37C}"/>
              </a:ext>
            </a:extLst>
          </p:cNvPr>
          <p:cNvCxnSpPr>
            <a:cxnSpLocks/>
          </p:cNvCxnSpPr>
          <p:nvPr/>
        </p:nvCxnSpPr>
        <p:spPr>
          <a:xfrm>
            <a:off x="589414" y="531371"/>
            <a:ext cx="47181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7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1">
            <a:extLst>
              <a:ext uri="{FF2B5EF4-FFF2-40B4-BE49-F238E27FC236}">
                <a16:creationId xmlns:a16="http://schemas.microsoft.com/office/drawing/2014/main" id="{1EC474EE-251C-10FA-9384-F43E04CE6A96}"/>
              </a:ext>
            </a:extLst>
          </p:cNvPr>
          <p:cNvGrpSpPr>
            <a:grpSpLocks/>
          </p:cNvGrpSpPr>
          <p:nvPr/>
        </p:nvGrpSpPr>
        <p:grpSpPr bwMode="auto">
          <a:xfrm>
            <a:off x="820738" y="274638"/>
            <a:ext cx="3509962" cy="722642"/>
            <a:chOff x="408405" y="875347"/>
            <a:chExt cx="2977128" cy="706596"/>
          </a:xfrm>
        </p:grpSpPr>
        <p:grpSp>
          <p:nvGrpSpPr>
            <p:cNvPr id="5" name="Grupo 10">
              <a:extLst>
                <a:ext uri="{FF2B5EF4-FFF2-40B4-BE49-F238E27FC236}">
                  <a16:creationId xmlns:a16="http://schemas.microsoft.com/office/drawing/2014/main" id="{74AA2FE5-A295-A5A4-9D8C-72A22310AA53}"/>
                </a:ext>
              </a:extLst>
            </p:cNvPr>
            <p:cNvGrpSpPr>
              <a:grpSpLocks/>
            </p:cNvGrpSpPr>
            <p:nvPr/>
          </p:nvGrpSpPr>
          <p:grpSpPr bwMode="auto">
            <a:xfrm>
              <a:off x="513643" y="875348"/>
              <a:ext cx="2871890" cy="706595"/>
              <a:chOff x="900931" y="619"/>
              <a:chExt cx="2871890" cy="706595"/>
            </a:xfrm>
          </p:grpSpPr>
          <p:sp>
            <p:nvSpPr>
              <p:cNvPr id="7" name="Flecha: pentágono 6">
                <a:extLst>
                  <a:ext uri="{FF2B5EF4-FFF2-40B4-BE49-F238E27FC236}">
                    <a16:creationId xmlns:a16="http://schemas.microsoft.com/office/drawing/2014/main" id="{BD1ADD87-AB4D-5DE7-A3AC-B59FB4110E23}"/>
                  </a:ext>
                </a:extLst>
              </p:cNvPr>
              <p:cNvSpPr/>
              <p:nvPr/>
            </p:nvSpPr>
            <p:spPr>
              <a:xfrm rot="10800000">
                <a:off x="900721" y="618"/>
                <a:ext cx="2872100" cy="706596"/>
              </a:xfrm>
              <a:prstGeom prst="homePlate">
                <a:avLst/>
              </a:prstGeom>
              <a:ln>
                <a:solidFill>
                  <a:schemeClr val="accent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a:p>
            </p:txBody>
          </p:sp>
          <p:sp>
            <p:nvSpPr>
              <p:cNvPr id="8" name="Flecha: pentágono 4">
                <a:extLst>
                  <a:ext uri="{FF2B5EF4-FFF2-40B4-BE49-F238E27FC236}">
                    <a16:creationId xmlns:a16="http://schemas.microsoft.com/office/drawing/2014/main" id="{8E741A14-26CD-B69E-F380-D0DA9B95D52B}"/>
                  </a:ext>
                </a:extLst>
              </p:cNvPr>
              <p:cNvSpPr txBox="1"/>
              <p:nvPr/>
            </p:nvSpPr>
            <p:spPr>
              <a:xfrm>
                <a:off x="1254852" y="618"/>
                <a:ext cx="2517969" cy="706596"/>
              </a:xfrm>
              <a:prstGeom prst="rect">
                <a:avLst/>
              </a:prstGeom>
              <a:noFill/>
              <a:ln>
                <a:solidFill>
                  <a:schemeClr val="accent1"/>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algn="ctr" defTabSz="711200" eaLnBrk="1" fontAlgn="auto" hangingPunct="1">
                  <a:lnSpc>
                    <a:spcPct val="90000"/>
                  </a:lnSpc>
                  <a:spcBef>
                    <a:spcPts val="0"/>
                  </a:spcBef>
                  <a:spcAft>
                    <a:spcPct val="35000"/>
                  </a:spcAft>
                  <a:buClr>
                    <a:srgbClr val="000000"/>
                  </a:buClr>
                  <a:buFont typeface="Arial"/>
                  <a:buNone/>
                  <a:defRPr/>
                </a:pPr>
                <a:r>
                  <a:rPr lang="es-CO" sz="1500" b="1" kern="0">
                    <a:solidFill>
                      <a:srgbClr val="3EA8CB"/>
                    </a:solidFill>
                    <a:latin typeface="Verdana"/>
                    <a:ea typeface="Verdana"/>
                    <a:cs typeface="Arial"/>
                    <a:sym typeface="Arial"/>
                  </a:rPr>
                  <a:t>1. Rol Liderazgo Estratégico</a:t>
                </a:r>
                <a:endParaRPr lang="es-CO" sz="1500" kern="0">
                  <a:solidFill>
                    <a:srgbClr val="3EA8CB"/>
                  </a:solidFill>
                  <a:latin typeface="Verdana"/>
                  <a:ea typeface="Verdana"/>
                  <a:cs typeface="Arial"/>
                  <a:sym typeface="Arial"/>
                </a:endParaRPr>
              </a:p>
            </p:txBody>
          </p:sp>
        </p:grpSp>
        <p:sp>
          <p:nvSpPr>
            <p:cNvPr id="6" name="Elipse 5">
              <a:extLst>
                <a:ext uri="{FF2B5EF4-FFF2-40B4-BE49-F238E27FC236}">
                  <a16:creationId xmlns:a16="http://schemas.microsoft.com/office/drawing/2014/main" id="{E0F08DA4-74F4-31E8-2DCB-CFBA4417CEA7}"/>
                </a:ext>
              </a:extLst>
            </p:cNvPr>
            <p:cNvSpPr/>
            <p:nvPr/>
          </p:nvSpPr>
          <p:spPr>
            <a:xfrm>
              <a:off x="408405" y="875347"/>
              <a:ext cx="706595" cy="706595"/>
            </a:xfrm>
            <a:prstGeom prst="ellipse">
              <a:avLst/>
            </a:prstGeom>
            <a:blipFill rotWithShape="1">
              <a:blip r:embed="rId2">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25000" r="-25000"/>
              </a:stretch>
            </a:blipFill>
            <a:ln>
              <a:solidFill>
                <a:schemeClr val="accent1"/>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s-CO"/>
            </a:p>
          </p:txBody>
        </p:sp>
      </p:grpSp>
      <p:sp>
        <p:nvSpPr>
          <p:cNvPr id="9" name="CuadroTexto 8">
            <a:extLst>
              <a:ext uri="{FF2B5EF4-FFF2-40B4-BE49-F238E27FC236}">
                <a16:creationId xmlns:a16="http://schemas.microsoft.com/office/drawing/2014/main" id="{9B58F1BE-ABE5-D0E8-3604-2950C64617A1}"/>
              </a:ext>
            </a:extLst>
          </p:cNvPr>
          <p:cNvSpPr txBox="1"/>
          <p:nvPr/>
        </p:nvSpPr>
        <p:spPr>
          <a:xfrm>
            <a:off x="494649" y="1717234"/>
            <a:ext cx="5127922" cy="4745273"/>
          </a:xfrm>
          <a:prstGeom prst="rect">
            <a:avLst/>
          </a:prstGeom>
          <a:noFill/>
          <a:ln>
            <a:solidFill>
              <a:srgbClr val="FFC000"/>
            </a:solidFill>
          </a:ln>
        </p:spPr>
        <p:txBody>
          <a:bodyPr wrap="square" lIns="91440" tIns="45720" rIns="91440" bIns="45720" anchor="t">
            <a:spAutoFit/>
          </a:bodyPr>
          <a:lstStyle/>
          <a:p>
            <a:pPr algn="ctr" eaLnBrk="1" fontAlgn="auto" hangingPunct="1">
              <a:lnSpc>
                <a:spcPct val="150000"/>
              </a:lnSpc>
              <a:spcBef>
                <a:spcPts val="0"/>
              </a:spcBef>
              <a:spcAft>
                <a:spcPts val="0"/>
              </a:spcAft>
              <a:buClr>
                <a:srgbClr val="FFFFFF"/>
              </a:buClr>
              <a:defRPr/>
            </a:pPr>
            <a:r>
              <a:rPr lang="es-CO" sz="2400" b="1" kern="0">
                <a:solidFill>
                  <a:srgbClr val="9E0075"/>
                </a:solidFill>
                <a:ea typeface="Calibri"/>
                <a:sym typeface="Arial"/>
              </a:rPr>
              <a:t>Actividades Ejecutadas</a:t>
            </a:r>
            <a:endParaRPr lang="es-CO" kern="0">
              <a:latin typeface="Calibri"/>
              <a:ea typeface="Calibri"/>
            </a:endParaRPr>
          </a:p>
          <a:p>
            <a:pPr algn="just">
              <a:lnSpc>
                <a:spcPct val="150000"/>
              </a:lnSpc>
              <a:defRPr/>
            </a:pPr>
            <a:r>
              <a:rPr lang="es-CO" kern="0">
                <a:latin typeface="Verdana"/>
                <a:ea typeface="Verdana"/>
              </a:rPr>
              <a:t>Sirve de</a:t>
            </a:r>
            <a:r>
              <a:rPr lang="es-CO" b="1" kern="0">
                <a:latin typeface="Verdana"/>
                <a:ea typeface="Verdana"/>
              </a:rPr>
              <a:t> </a:t>
            </a:r>
            <a:r>
              <a:rPr lang="es-CO" b="1" kern="0">
                <a:solidFill>
                  <a:srgbClr val="9E0075"/>
                </a:solidFill>
                <a:latin typeface="Verdana"/>
                <a:ea typeface="Verdana"/>
              </a:rPr>
              <a:t>soporte estratégico para la toma de decisiones,</a:t>
            </a:r>
            <a:r>
              <a:rPr lang="es-CO" kern="0">
                <a:solidFill>
                  <a:srgbClr val="9E0075"/>
                </a:solidFill>
                <a:latin typeface="Verdana"/>
                <a:ea typeface="Verdana"/>
              </a:rPr>
              <a:t> </a:t>
            </a:r>
            <a:r>
              <a:rPr lang="es-CO" kern="0">
                <a:latin typeface="Verdana"/>
                <a:ea typeface="Verdana"/>
              </a:rPr>
              <a:t>para el desarrollo </a:t>
            </a:r>
            <a:r>
              <a:rPr lang="es-CO" b="1" kern="0">
                <a:solidFill>
                  <a:srgbClr val="9E0075"/>
                </a:solidFill>
                <a:latin typeface="Verdana"/>
                <a:ea typeface="Verdana"/>
              </a:rPr>
              <a:t>del Rol Liderazgo Estratégico </a:t>
            </a:r>
            <a:r>
              <a:rPr lang="es-CO" kern="0">
                <a:latin typeface="Verdana"/>
                <a:ea typeface="Verdana"/>
              </a:rPr>
              <a:t>a 15 de diciembre la OCI ha acompañado un total de</a:t>
            </a:r>
            <a:r>
              <a:rPr lang="es-CO" b="1" kern="0">
                <a:latin typeface="Verdana"/>
                <a:ea typeface="Verdana"/>
              </a:rPr>
              <a:t> </a:t>
            </a:r>
            <a:r>
              <a:rPr lang="es-CO" b="1" kern="0">
                <a:solidFill>
                  <a:srgbClr val="000000"/>
                </a:solidFill>
                <a:latin typeface="Verdana"/>
                <a:ea typeface="Verdana"/>
              </a:rPr>
              <a:t>115</a:t>
            </a:r>
            <a:r>
              <a:rPr lang="es-CO" b="1" kern="0">
                <a:solidFill>
                  <a:srgbClr val="9E0075"/>
                </a:solidFill>
                <a:latin typeface="Verdana"/>
                <a:ea typeface="Verdana"/>
              </a:rPr>
              <a:t> </a:t>
            </a:r>
            <a:r>
              <a:rPr lang="es-CO" kern="0">
                <a:latin typeface="Verdana"/>
                <a:ea typeface="Verdana"/>
              </a:rPr>
              <a:t>diferentes entre Comités Institucionales tanto para MVCT, como para FONVIVIENDA, </a:t>
            </a:r>
            <a:r>
              <a:rPr lang="es-CO" b="1" kern="0">
                <a:solidFill>
                  <a:srgbClr val="9E0075"/>
                </a:solidFill>
                <a:latin typeface="Verdana"/>
                <a:ea typeface="Verdana"/>
              </a:rPr>
              <a:t>11</a:t>
            </a:r>
            <a:r>
              <a:rPr lang="es-CO" kern="0">
                <a:latin typeface="Verdana"/>
                <a:ea typeface="Verdana"/>
              </a:rPr>
              <a:t> Comités de Convivencia Laboral y otros espacios interinstitucionales, distribuidos así:</a:t>
            </a:r>
          </a:p>
          <a:p>
            <a:pPr algn="just">
              <a:lnSpc>
                <a:spcPct val="150000"/>
              </a:lnSpc>
              <a:defRPr/>
            </a:pPr>
            <a:endParaRPr lang="es-CO" kern="0">
              <a:latin typeface="Verdana"/>
              <a:ea typeface="Verdana"/>
            </a:endParaRPr>
          </a:p>
        </p:txBody>
      </p:sp>
      <p:graphicFrame>
        <p:nvGraphicFramePr>
          <p:cNvPr id="248" name="Diagrama 247">
            <a:extLst>
              <a:ext uri="{FF2B5EF4-FFF2-40B4-BE49-F238E27FC236}">
                <a16:creationId xmlns:a16="http://schemas.microsoft.com/office/drawing/2014/main" id="{5DE7BF6E-9FEA-B5F7-74B1-09B1CCA65D21}"/>
              </a:ext>
            </a:extLst>
          </p:cNvPr>
          <p:cNvGraphicFramePr/>
          <p:nvPr>
            <p:extLst>
              <p:ext uri="{D42A27DB-BD31-4B8C-83A1-F6EECF244321}">
                <p14:modId xmlns:p14="http://schemas.microsoft.com/office/powerpoint/2010/main" val="3900845583"/>
              </p:ext>
            </p:extLst>
          </p:nvPr>
        </p:nvGraphicFramePr>
        <p:xfrm>
          <a:off x="6095357" y="805923"/>
          <a:ext cx="5910913" cy="366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ipse 2">
            <a:extLst>
              <a:ext uri="{FF2B5EF4-FFF2-40B4-BE49-F238E27FC236}">
                <a16:creationId xmlns:a16="http://schemas.microsoft.com/office/drawing/2014/main" id="{9B164458-0B8E-0EEA-7E96-893EF15E7DF0}"/>
              </a:ext>
            </a:extLst>
          </p:cNvPr>
          <p:cNvSpPr/>
          <p:nvPr/>
        </p:nvSpPr>
        <p:spPr>
          <a:xfrm>
            <a:off x="3669037" y="806449"/>
            <a:ext cx="661663" cy="392113"/>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CO" sz="1600" b="1">
                <a:solidFill>
                  <a:schemeClr val="tx1"/>
                </a:solidFill>
                <a:latin typeface="Arial"/>
                <a:cs typeface="Arial"/>
              </a:rPr>
              <a:t>11</a:t>
            </a:r>
          </a:p>
        </p:txBody>
      </p:sp>
      <p:pic>
        <p:nvPicPr>
          <p:cNvPr id="334" name="Imagen 333" descr="Gráfico, Gráfico circular&#10;&#10;El contenido generado por IA puede ser incorrecto.">
            <a:extLst>
              <a:ext uri="{FF2B5EF4-FFF2-40B4-BE49-F238E27FC236}">
                <a16:creationId xmlns:a16="http://schemas.microsoft.com/office/drawing/2014/main" id="{4ECF7CD6-CECA-4EAB-A3CF-5C42A2282227}"/>
              </a:ext>
            </a:extLst>
          </p:cNvPr>
          <p:cNvPicPr>
            <a:picLocks noChangeAspect="1"/>
          </p:cNvPicPr>
          <p:nvPr/>
        </p:nvPicPr>
        <p:blipFill>
          <a:blip r:embed="rId8"/>
          <a:stretch>
            <a:fillRect/>
          </a:stretch>
        </p:blipFill>
        <p:spPr>
          <a:xfrm>
            <a:off x="7025459" y="4091375"/>
            <a:ext cx="4983635" cy="2727238"/>
          </a:xfrm>
          <a:prstGeom prst="rect">
            <a:avLst/>
          </a:prstGeom>
        </p:spPr>
      </p:pic>
    </p:spTree>
    <p:extLst>
      <p:ext uri="{BB962C8B-B14F-4D97-AF65-F5344CB8AC3E}">
        <p14:creationId xmlns:p14="http://schemas.microsoft.com/office/powerpoint/2010/main" val="201035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09F63-F0FF-4CC4-82A1-EA124B3173CF}"/>
            </a:ext>
          </a:extLst>
        </p:cNvPr>
        <p:cNvGrpSpPr/>
        <p:nvPr/>
      </p:nvGrpSpPr>
      <p:grpSpPr>
        <a:xfrm>
          <a:off x="0" y="0"/>
          <a:ext cx="0" cy="0"/>
          <a:chOff x="0" y="0"/>
          <a:chExt cx="0" cy="0"/>
        </a:xfrm>
      </p:grpSpPr>
      <p:grpSp>
        <p:nvGrpSpPr>
          <p:cNvPr id="3" name="Grupo 1">
            <a:extLst>
              <a:ext uri="{FF2B5EF4-FFF2-40B4-BE49-F238E27FC236}">
                <a16:creationId xmlns:a16="http://schemas.microsoft.com/office/drawing/2014/main" id="{DD2ADD37-12E5-18FA-121E-0B98E70215B9}"/>
              </a:ext>
            </a:extLst>
          </p:cNvPr>
          <p:cNvGrpSpPr>
            <a:grpSpLocks/>
          </p:cNvGrpSpPr>
          <p:nvPr/>
        </p:nvGrpSpPr>
        <p:grpSpPr bwMode="auto">
          <a:xfrm>
            <a:off x="613717" y="275954"/>
            <a:ext cx="3338837" cy="1039232"/>
            <a:chOff x="4836341" y="2960137"/>
            <a:chExt cx="2705192" cy="810125"/>
          </a:xfrm>
        </p:grpSpPr>
        <p:grpSp>
          <p:nvGrpSpPr>
            <p:cNvPr id="12" name="Grupo 11">
              <a:extLst>
                <a:ext uri="{FF2B5EF4-FFF2-40B4-BE49-F238E27FC236}">
                  <a16:creationId xmlns:a16="http://schemas.microsoft.com/office/drawing/2014/main" id="{892B2C26-4FDF-0AED-8A11-E0295F5223C4}"/>
                </a:ext>
              </a:extLst>
            </p:cNvPr>
            <p:cNvGrpSpPr>
              <a:grpSpLocks/>
            </p:cNvGrpSpPr>
            <p:nvPr/>
          </p:nvGrpSpPr>
          <p:grpSpPr bwMode="auto">
            <a:xfrm>
              <a:off x="4838978" y="2960137"/>
              <a:ext cx="2702555" cy="687342"/>
              <a:chOff x="902841" y="802574"/>
              <a:chExt cx="2702555" cy="687342"/>
            </a:xfrm>
          </p:grpSpPr>
          <p:sp>
            <p:nvSpPr>
              <p:cNvPr id="14" name="Flecha: pentágono 13">
                <a:extLst>
                  <a:ext uri="{FF2B5EF4-FFF2-40B4-BE49-F238E27FC236}">
                    <a16:creationId xmlns:a16="http://schemas.microsoft.com/office/drawing/2014/main" id="{A86E3905-C130-A81B-2436-5AC55ACC8FF1}"/>
                  </a:ext>
                </a:extLst>
              </p:cNvPr>
              <p:cNvSpPr/>
              <p:nvPr/>
            </p:nvSpPr>
            <p:spPr>
              <a:xfrm rot="10800000">
                <a:off x="902841" y="873480"/>
                <a:ext cx="2702555" cy="531641"/>
              </a:xfrm>
              <a:prstGeom prst="homePlate">
                <a:avLst/>
              </a:prstGeom>
              <a:ln>
                <a:solidFill>
                  <a:schemeClr val="accent1">
                    <a:lumMod val="75000"/>
                  </a:schemeClr>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s-CO"/>
              </a:p>
            </p:txBody>
          </p:sp>
          <p:sp>
            <p:nvSpPr>
              <p:cNvPr id="15" name="Flecha: pentágono 4">
                <a:extLst>
                  <a:ext uri="{FF2B5EF4-FFF2-40B4-BE49-F238E27FC236}">
                    <a16:creationId xmlns:a16="http://schemas.microsoft.com/office/drawing/2014/main" id="{E615BFE2-32FC-408B-E576-E368EF72B9B8}"/>
                  </a:ext>
                </a:extLst>
              </p:cNvPr>
              <p:cNvSpPr txBox="1"/>
              <p:nvPr/>
            </p:nvSpPr>
            <p:spPr>
              <a:xfrm>
                <a:off x="1309329" y="802574"/>
                <a:ext cx="2201658" cy="687342"/>
              </a:xfrm>
              <a:prstGeom prst="rect">
                <a:avLst/>
              </a:prstGeom>
              <a:no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lIns="311589" tIns="60960" rIns="113792" bIns="60960" spcCol="1270" anchor="ctr"/>
              <a:lstStyle/>
              <a:p>
                <a:pPr marL="175895" indent="-82550" algn="ctr" defTabSz="711200">
                  <a:lnSpc>
                    <a:spcPct val="90000"/>
                  </a:lnSpc>
                  <a:spcAft>
                    <a:spcPct val="35000"/>
                  </a:spcAft>
                  <a:defRPr/>
                </a:pPr>
                <a:r>
                  <a:rPr lang="es-CO" sz="1500" b="1">
                    <a:solidFill>
                      <a:srgbClr val="002060"/>
                    </a:solidFill>
                    <a:latin typeface="Verdana"/>
                    <a:ea typeface="Verdana"/>
                    <a:cs typeface="Arial"/>
                  </a:rPr>
                  <a:t>  </a:t>
                </a:r>
                <a:r>
                  <a:rPr lang="es-CO" sz="1500" b="1">
                    <a:solidFill>
                      <a:srgbClr val="9E0075"/>
                    </a:solidFill>
                    <a:latin typeface="Verdana"/>
                    <a:ea typeface="Verdana"/>
                    <a:cs typeface="Arial"/>
                  </a:rPr>
                  <a:t>2. Rol Enfoque Hacia  la Prevención</a:t>
                </a:r>
                <a:endParaRPr lang="es-CO" sz="1500">
                  <a:solidFill>
                    <a:srgbClr val="9E0075"/>
                  </a:solidFill>
                  <a:latin typeface="Verdana"/>
                  <a:ea typeface="Verdana"/>
                  <a:cs typeface="Arial"/>
                </a:endParaRPr>
              </a:p>
            </p:txBody>
          </p:sp>
        </p:grpSp>
        <p:sp>
          <p:nvSpPr>
            <p:cNvPr id="13" name="Elipse 12">
              <a:extLst>
                <a:ext uri="{FF2B5EF4-FFF2-40B4-BE49-F238E27FC236}">
                  <a16:creationId xmlns:a16="http://schemas.microsoft.com/office/drawing/2014/main" id="{ABD86AE5-4581-C3EF-FC41-283E956349A4}"/>
                </a:ext>
              </a:extLst>
            </p:cNvPr>
            <p:cNvSpPr/>
            <p:nvPr/>
          </p:nvSpPr>
          <p:spPr>
            <a:xfrm>
              <a:off x="4836341" y="3072213"/>
              <a:ext cx="706595" cy="698049"/>
            </a:xfrm>
            <a:prstGeom prst="ellipse">
              <a:avLst/>
            </a:prstGeom>
            <a:blipFill rotWithShape="1">
              <a:blip r:embed="rId2">
                <a:duotone>
                  <a:srgbClr val="44546A">
                    <a:hueOff val="0"/>
                    <a:satOff val="0"/>
                    <a:lumOff val="0"/>
                    <a:alphaOff val="0"/>
                    <a:shade val="20000"/>
                    <a:satMod val="200000"/>
                  </a:srgbClr>
                  <a:srgbClr val="44546A">
                    <a:hueOff val="0"/>
                    <a:satOff val="0"/>
                    <a:lumOff val="0"/>
                    <a:alphaOff val="0"/>
                    <a:tint val="12000"/>
                    <a:satMod val="190000"/>
                  </a:srgbClr>
                </a:duotone>
              </a:blip>
              <a:srcRect/>
              <a:stretch>
                <a:fillRect l="-28000" r="-28000"/>
              </a:stretch>
            </a:blipFill>
            <a:ln>
              <a:solidFill>
                <a:schemeClr val="accent1">
                  <a:lumMod val="75000"/>
                </a:schemeClr>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s-CO"/>
            </a:p>
          </p:txBody>
        </p:sp>
      </p:grpSp>
      <p:graphicFrame>
        <p:nvGraphicFramePr>
          <p:cNvPr id="18" name="Diagrama 17">
            <a:extLst>
              <a:ext uri="{FF2B5EF4-FFF2-40B4-BE49-F238E27FC236}">
                <a16:creationId xmlns:a16="http://schemas.microsoft.com/office/drawing/2014/main" id="{8C79D494-A6BB-EBAF-1E3F-C6F6D39D6CD9}"/>
              </a:ext>
            </a:extLst>
          </p:cNvPr>
          <p:cNvGraphicFramePr/>
          <p:nvPr>
            <p:extLst>
              <p:ext uri="{D42A27DB-BD31-4B8C-83A1-F6EECF244321}">
                <p14:modId xmlns:p14="http://schemas.microsoft.com/office/powerpoint/2010/main" val="1680880857"/>
              </p:ext>
            </p:extLst>
          </p:nvPr>
        </p:nvGraphicFramePr>
        <p:xfrm>
          <a:off x="487973" y="1784838"/>
          <a:ext cx="11442090" cy="4192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69B0AB8-E919-99B8-5C8C-60627A8799B4}"/>
              </a:ext>
            </a:extLst>
          </p:cNvPr>
          <p:cNvSpPr txBox="1"/>
          <p:nvPr/>
        </p:nvSpPr>
        <p:spPr>
          <a:xfrm>
            <a:off x="1314084" y="5981318"/>
            <a:ext cx="9563832" cy="544380"/>
          </a:xfrm>
          <a:prstGeom prst="rect">
            <a:avLst/>
          </a:prstGeom>
          <a:noFill/>
        </p:spPr>
        <p:txBody>
          <a:bodyPr wrap="square" lIns="91440" tIns="45720" rIns="91440" bIns="45720" rtlCol="0" anchor="t">
            <a:spAutoFit/>
          </a:bodyPr>
          <a:lstStyle/>
          <a:p>
            <a:pPr algn="just">
              <a:lnSpc>
                <a:spcPct val="150000"/>
              </a:lnSpc>
              <a:defRPr/>
            </a:pPr>
            <a:r>
              <a:rPr lang="es-CO" sz="1050">
                <a:latin typeface="Verdana"/>
                <a:ea typeface="Verdana"/>
                <a:cs typeface="Calibri"/>
              </a:rPr>
              <a:t>Este Rol articula el fomento de la cultura del control y la asesoría y acompañamiento. A la fecha se han realizado </a:t>
            </a:r>
            <a:r>
              <a:rPr lang="es-CO" sz="1050" b="1">
                <a:latin typeface="Verdana"/>
                <a:ea typeface="Verdana"/>
                <a:cs typeface="Calibri"/>
              </a:rPr>
              <a:t>13 mesas de trabajo</a:t>
            </a:r>
            <a:r>
              <a:rPr lang="es-CO" sz="1050">
                <a:latin typeface="Verdana"/>
                <a:ea typeface="Verdana"/>
                <a:cs typeface="Calibri"/>
              </a:rPr>
              <a:t> de acompañamiento y asesorías referentes a las Auditorías CGR adelantadas durante la vigencia.</a:t>
            </a:r>
          </a:p>
        </p:txBody>
      </p:sp>
      <p:sp>
        <p:nvSpPr>
          <p:cNvPr id="9" name="CuadroTexto 8">
            <a:extLst>
              <a:ext uri="{FF2B5EF4-FFF2-40B4-BE49-F238E27FC236}">
                <a16:creationId xmlns:a16="http://schemas.microsoft.com/office/drawing/2014/main" id="{6C18AC2E-7E05-DD98-24A3-E232D1E8D265}"/>
              </a:ext>
            </a:extLst>
          </p:cNvPr>
          <p:cNvSpPr txBox="1"/>
          <p:nvPr/>
        </p:nvSpPr>
        <p:spPr>
          <a:xfrm>
            <a:off x="1846752" y="2221104"/>
            <a:ext cx="1057275" cy="577081"/>
          </a:xfrm>
          <a:prstGeom prst="rect">
            <a:avLst/>
          </a:prstGeom>
          <a:noFill/>
          <a:ln w="12700" cap="flat" cmpd="sng" algn="ctr">
            <a:noFill/>
            <a:prstDash val="solid"/>
            <a:miter lim="800000"/>
          </a:ln>
          <a:effectLst/>
        </p:spPr>
        <p:txBody>
          <a:bodyPr spcFirstLastPara="0" vert="horz" wrap="square" lIns="78232" tIns="78232" rIns="78232" bIns="78232" numCol="1" spcCol="1270" anchor="ctr" anchorCtr="0">
            <a:noAutofit/>
          </a:bodyPr>
          <a:lstStyle>
            <a:lvl1pPr algn="just">
              <a:defRPr sz="1050" b="0">
                <a:solidFill>
                  <a:schemeClr val="bg1"/>
                </a:solidFill>
                <a:latin typeface="Arial Rounded MT Bold" panose="020F0704030504030204" pitchFamily="34" charset="0"/>
                <a:ea typeface="Calibri"/>
                <a:cs typeface="Calibri"/>
              </a:defRPr>
            </a:lvl1pPr>
          </a:lstStyle>
          <a:p>
            <a:pPr algn="ctr"/>
            <a:r>
              <a:rPr lang="es-ES" sz="1100">
                <a:solidFill>
                  <a:schemeClr val="tx1"/>
                </a:solidFill>
                <a:latin typeface="Verdana" panose="020B0604030504040204" pitchFamily="34" charset="0"/>
                <a:ea typeface="Verdana" panose="020B0604030504040204" pitchFamily="34" charset="0"/>
              </a:rPr>
              <a:t>Ene–Feb-Mar- Abr</a:t>
            </a:r>
          </a:p>
          <a:p>
            <a:pPr algn="ctr"/>
            <a:r>
              <a:rPr lang="es-ES" sz="1100">
                <a:solidFill>
                  <a:schemeClr val="tx1"/>
                </a:solidFill>
                <a:latin typeface="Verdana" panose="020B0604030504040204" pitchFamily="34" charset="0"/>
                <a:ea typeface="Verdana" panose="020B0604030504040204" pitchFamily="34" charset="0"/>
              </a:rPr>
              <a:t>  30</a:t>
            </a:r>
            <a:r>
              <a:rPr lang="es-ES">
                <a:solidFill>
                  <a:schemeClr val="tx1"/>
                </a:solidFill>
              </a:rPr>
              <a:t>% </a:t>
            </a:r>
            <a:endParaRPr lang="es-CO">
              <a:solidFill>
                <a:schemeClr val="tx1"/>
              </a:solidFill>
            </a:endParaRPr>
          </a:p>
        </p:txBody>
      </p:sp>
      <p:sp>
        <p:nvSpPr>
          <p:cNvPr id="10" name="CuadroTexto 9">
            <a:extLst>
              <a:ext uri="{FF2B5EF4-FFF2-40B4-BE49-F238E27FC236}">
                <a16:creationId xmlns:a16="http://schemas.microsoft.com/office/drawing/2014/main" id="{2528A028-4C8C-075C-E50C-9551F8AA6864}"/>
              </a:ext>
            </a:extLst>
          </p:cNvPr>
          <p:cNvSpPr txBox="1"/>
          <p:nvPr/>
        </p:nvSpPr>
        <p:spPr>
          <a:xfrm>
            <a:off x="5718856" y="2189200"/>
            <a:ext cx="893500" cy="553998"/>
          </a:xfrm>
          <a:prstGeom prst="rect">
            <a:avLst/>
          </a:prstGeom>
          <a:noFill/>
        </p:spPr>
        <p:txBody>
          <a:bodyPr wrap="square" rtlCol="0">
            <a:spAutoFit/>
          </a:bodyPr>
          <a:lstStyle/>
          <a:p>
            <a:pPr lvl="0" algn="ctr"/>
            <a:r>
              <a:rPr lang="es-ES" sz="1000" b="0">
                <a:latin typeface="Verdana" panose="020B0604030504040204" pitchFamily="34" charset="0"/>
                <a:ea typeface="Verdana" panose="020B0604030504040204" pitchFamily="34" charset="0"/>
              </a:rPr>
              <a:t>May-Jun- Jul-</a:t>
            </a:r>
            <a:r>
              <a:rPr lang="es-ES" sz="1000" b="0" err="1">
                <a:latin typeface="Verdana" panose="020B0604030504040204" pitchFamily="34" charset="0"/>
                <a:ea typeface="Verdana" panose="020B0604030504040204" pitchFamily="34" charset="0"/>
              </a:rPr>
              <a:t>Ago</a:t>
            </a:r>
            <a:r>
              <a:rPr lang="es-ES" sz="1000" b="0">
                <a:latin typeface="Verdana" panose="020B0604030504040204" pitchFamily="34" charset="0"/>
                <a:ea typeface="Verdana" panose="020B0604030504040204" pitchFamily="34" charset="0"/>
              </a:rPr>
              <a:t> </a:t>
            </a:r>
            <a:r>
              <a:rPr lang="es-ES" sz="1000">
                <a:latin typeface="Arial Rounded MT Bold" panose="020F0704030504030204" pitchFamily="34" charset="0"/>
                <a:ea typeface="Verdana" panose="020B0604030504040204" pitchFamily="34" charset="0"/>
              </a:rPr>
              <a:t>37</a:t>
            </a:r>
            <a:r>
              <a:rPr lang="es-ES" sz="1000">
                <a:latin typeface="Arial Rounded MT Bold" panose="020F0704030504030204" pitchFamily="34" charset="0"/>
              </a:rPr>
              <a:t>% </a:t>
            </a:r>
            <a:endParaRPr lang="es-CO" sz="1000"/>
          </a:p>
        </p:txBody>
      </p:sp>
      <p:sp>
        <p:nvSpPr>
          <p:cNvPr id="11" name="CuadroTexto 10">
            <a:extLst>
              <a:ext uri="{FF2B5EF4-FFF2-40B4-BE49-F238E27FC236}">
                <a16:creationId xmlns:a16="http://schemas.microsoft.com/office/drawing/2014/main" id="{5D5616CD-4674-C9E0-D4F4-49BED0DFD2F4}"/>
              </a:ext>
            </a:extLst>
          </p:cNvPr>
          <p:cNvSpPr txBox="1"/>
          <p:nvPr/>
        </p:nvSpPr>
        <p:spPr>
          <a:xfrm>
            <a:off x="9566031" y="2391085"/>
            <a:ext cx="1015145" cy="600164"/>
          </a:xfrm>
          <a:prstGeom prst="rect">
            <a:avLst/>
          </a:prstGeom>
          <a:noFill/>
        </p:spPr>
        <p:txBody>
          <a:bodyPr wrap="square" rtlCol="0">
            <a:spAutoFit/>
          </a:bodyPr>
          <a:lstStyle/>
          <a:p>
            <a:pPr lvl="0" algn="ctr"/>
            <a:r>
              <a:rPr lang="es-ES" sz="1100" b="0">
                <a:latin typeface="Verdana" panose="020B0604030504040204" pitchFamily="34" charset="0"/>
                <a:ea typeface="Verdana" panose="020B0604030504040204" pitchFamily="34" charset="0"/>
              </a:rPr>
              <a:t>Sept-Oct-Nov-Dic</a:t>
            </a:r>
            <a:r>
              <a:rPr lang="es-ES" sz="1100" b="0">
                <a:latin typeface="Arial Rounded MT Bold"/>
              </a:rPr>
              <a:t> 33%</a:t>
            </a:r>
            <a:endParaRPr lang="es-CO" sz="1100"/>
          </a:p>
        </p:txBody>
      </p:sp>
      <p:sp>
        <p:nvSpPr>
          <p:cNvPr id="21" name="Elipse 20">
            <a:extLst>
              <a:ext uri="{FF2B5EF4-FFF2-40B4-BE49-F238E27FC236}">
                <a16:creationId xmlns:a16="http://schemas.microsoft.com/office/drawing/2014/main" id="{390371AE-D95E-4E91-0753-DE983A2D7951}"/>
              </a:ext>
            </a:extLst>
          </p:cNvPr>
          <p:cNvSpPr/>
          <p:nvPr/>
        </p:nvSpPr>
        <p:spPr>
          <a:xfrm>
            <a:off x="3505199" y="923073"/>
            <a:ext cx="661663" cy="392113"/>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s-ES" sz="1600" b="1">
                <a:solidFill>
                  <a:schemeClr val="tx1"/>
                </a:solidFill>
                <a:latin typeface="Arial"/>
                <a:cs typeface="Arial"/>
              </a:rPr>
              <a:t>4</a:t>
            </a:r>
            <a:r>
              <a:rPr lang="es-CO" sz="1600" b="1">
                <a:solidFill>
                  <a:schemeClr val="tx1"/>
                </a:solidFill>
                <a:latin typeface="Arial"/>
                <a:cs typeface="Arial"/>
              </a:rPr>
              <a:t>6</a:t>
            </a:r>
          </a:p>
        </p:txBody>
      </p:sp>
    </p:spTree>
    <p:extLst>
      <p:ext uri="{BB962C8B-B14F-4D97-AF65-F5344CB8AC3E}">
        <p14:creationId xmlns:p14="http://schemas.microsoft.com/office/powerpoint/2010/main" val="40668416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85D7DB51347764D837A5D1A260F803E" ma:contentTypeVersion="13" ma:contentTypeDescription="Crear nuevo documento." ma:contentTypeScope="" ma:versionID="ccd58ccb233bf10a0ff0f864cae6420d">
  <xsd:schema xmlns:xsd="http://www.w3.org/2001/XMLSchema" xmlns:xs="http://www.w3.org/2001/XMLSchema" xmlns:p="http://schemas.microsoft.com/office/2006/metadata/properties" xmlns:ns2="4e287e92-191e-4008-8575-2fe769def526" xmlns:ns3="3db4f98a-eb2c-452f-8824-97742e745794" targetNamespace="http://schemas.microsoft.com/office/2006/metadata/properties" ma:root="true" ma:fieldsID="f5e512b99b966b881260a4a8e169a28d" ns2:_="" ns3:_="">
    <xsd:import namespace="4e287e92-191e-4008-8575-2fe769def526"/>
    <xsd:import namespace="3db4f98a-eb2c-452f-8824-97742e7457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87e92-191e-4008-8575-2fe769def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fbc45cb4-c21a-49bb-988e-5b402dd8a97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b4f98a-eb2c-452f-8824-97742e74579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c2dbfb-8967-4515-9cc3-c21336626eb6}" ma:internalName="TaxCatchAll" ma:showField="CatchAllData" ma:web="3db4f98a-eb2c-452f-8824-97742e745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287e92-191e-4008-8575-2fe769def526">
      <Terms xmlns="http://schemas.microsoft.com/office/infopath/2007/PartnerControls"/>
    </lcf76f155ced4ddcb4097134ff3c332f>
    <TaxCatchAll xmlns="3db4f98a-eb2c-452f-8824-97742e74579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78E6C8-06CD-455C-851E-374290BA9909}">
  <ds:schemaRefs>
    <ds:schemaRef ds:uri="3db4f98a-eb2c-452f-8824-97742e745794"/>
    <ds:schemaRef ds:uri="4e287e92-191e-4008-8575-2fe769def5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F80541-E003-4DBE-8D9B-A451F53C0294}">
  <ds:schemaRef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schemas.microsoft.com/office/infopath/2007/PartnerControls"/>
    <ds:schemaRef ds:uri="3db4f98a-eb2c-452f-8824-97742e745794"/>
    <ds:schemaRef ds:uri="4e287e92-191e-4008-8575-2fe769def526"/>
  </ds:schemaRefs>
</ds:datastoreItem>
</file>

<file path=customXml/itemProps3.xml><?xml version="1.0" encoding="utf-8"?>
<ds:datastoreItem xmlns:ds="http://schemas.openxmlformats.org/officeDocument/2006/customXml" ds:itemID="{AF8C8261-3CE0-4CC8-BA5E-E5E6B0FB3F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4788</Words>
  <Application>Microsoft Office PowerPoint</Application>
  <PresentationFormat>Widescreen</PresentationFormat>
  <Paragraphs>1074</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de Rotación de Auditorias Internas 2026 ​</vt:lpstr>
      <vt:lpstr>Plan de Rotación de Auditorias Internas 2026 Aprobado ​</vt:lpstr>
      <vt:lpstr>Seguimientos Prioritarios 2026 ​</vt:lpstr>
      <vt:lpstr>Actividades de Ley enero 2026</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Angelica Maria Moreno Jimenez</cp:lastModifiedBy>
  <cp:revision>35</cp:revision>
  <dcterms:created xsi:type="dcterms:W3CDTF">2023-05-08T00:34:42Z</dcterms:created>
  <dcterms:modified xsi:type="dcterms:W3CDTF">2026-01-05T20:48:34Z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0x010100785D7DB51347764D837A5D1A260F803E</vt:lpwstr>
  </property>
  <property fmtid="{D5CDD505-2E9C-101B-9397-08002B2CF9AE}" pid="3" name="MediaServiceImageTags">
    <vt:lpwstr/>
  </property>
</Properties>
</file>