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4"/>
  </p:notesMasterIdLst>
  <p:handoutMasterIdLst>
    <p:handoutMasterId r:id="rId15"/>
  </p:handoutMasterIdLst>
  <p:sldIdLst>
    <p:sldId id="2147375889" r:id="rId3"/>
    <p:sldId id="2147375890" r:id="rId4"/>
    <p:sldId id="268" r:id="rId5"/>
    <p:sldId id="279" r:id="rId6"/>
    <p:sldId id="271" r:id="rId7"/>
    <p:sldId id="272" r:id="rId8"/>
    <p:sldId id="273" r:id="rId9"/>
    <p:sldId id="274" r:id="rId10"/>
    <p:sldId id="270" r:id="rId11"/>
    <p:sldId id="278" r:id="rId12"/>
    <p:sldId id="2147375742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8CB"/>
    <a:srgbClr val="5CBCD1"/>
    <a:srgbClr val="6AC1B9"/>
    <a:srgbClr val="575756"/>
    <a:srgbClr val="4D4D4D"/>
    <a:srgbClr val="FFC000"/>
    <a:srgbClr val="00B050"/>
    <a:srgbClr val="D8723E"/>
    <a:srgbClr val="93BB54"/>
    <a:srgbClr val="C49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E163F-0C7B-419B-9272-1442FCC4876D}" v="532" dt="2025-12-23T23:28:15.467"/>
    <p1510:client id="{75AC3EA3-E2F9-C5D2-E45A-8B43F1C542D8}" v="331" dt="2025-12-24T15:31:40.607"/>
    <p1510:client id="{8290A1C5-ED87-4394-9B59-F4BAF410D492}" v="558" dt="2025-12-23T23:25:35.358"/>
    <p1510:client id="{B9EC7140-08BD-A643-1883-AE1B4716B4B6}" v="161" dt="2025-12-23T16:48:59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Liliana Martinez Duarte" userId="S::llmartinez@minvivienda.gov.co::b374a56c-2b67-46c9-b836-4088250a72fc" providerId="AD" clId="Web-{915258B0-DC05-7814-8677-981C61375613}"/>
    <pc:docChg chg="addSld modSld sldOrd">
      <pc:chgData name="Laura Liliana Martinez Duarte" userId="S::llmartinez@minvivienda.gov.co::b374a56c-2b67-46c9-b836-4088250a72fc" providerId="AD" clId="Web-{915258B0-DC05-7814-8677-981C61375613}" dt="2025-12-20T18:49:36.675" v="47" actId="20577"/>
      <pc:docMkLst>
        <pc:docMk/>
      </pc:docMkLst>
      <pc:sldChg chg="modSp ord">
        <pc:chgData name="Laura Liliana Martinez Duarte" userId="S::llmartinez@minvivienda.gov.co::b374a56c-2b67-46c9-b836-4088250a72fc" providerId="AD" clId="Web-{915258B0-DC05-7814-8677-981C61375613}" dt="2025-12-20T18:49:36.675" v="47" actId="20577"/>
        <pc:sldMkLst>
          <pc:docMk/>
          <pc:sldMk cId="710555258" sldId="270"/>
        </pc:sldMkLst>
        <pc:spChg chg="mod">
          <ac:chgData name="Laura Liliana Martinez Duarte" userId="S::llmartinez@minvivienda.gov.co::b374a56c-2b67-46c9-b836-4088250a72fc" providerId="AD" clId="Web-{915258B0-DC05-7814-8677-981C61375613}" dt="2025-12-20T18:49:36.675" v="47" actId="20577"/>
          <ac:spMkLst>
            <pc:docMk/>
            <pc:sldMk cId="710555258" sldId="270"/>
            <ac:spMk id="7" creationId="{6B821647-202D-4DAA-0B60-9AD1DE893B29}"/>
          </ac:spMkLst>
        </pc:spChg>
      </pc:sldChg>
      <pc:sldChg chg="ord">
        <pc:chgData name="Laura Liliana Martinez Duarte" userId="S::llmartinez@minvivienda.gov.co::b374a56c-2b67-46c9-b836-4088250a72fc" providerId="AD" clId="Web-{915258B0-DC05-7814-8677-981C61375613}" dt="2025-12-20T18:48:32.783" v="26"/>
        <pc:sldMkLst>
          <pc:docMk/>
          <pc:sldMk cId="120091369" sldId="271"/>
        </pc:sldMkLst>
      </pc:sldChg>
      <pc:sldChg chg="modSp add ord replId">
        <pc:chgData name="Laura Liliana Martinez Duarte" userId="S::llmartinez@minvivienda.gov.co::b374a56c-2b67-46c9-b836-4088250a72fc" providerId="AD" clId="Web-{915258B0-DC05-7814-8677-981C61375613}" dt="2025-12-20T18:48:37.908" v="27"/>
        <pc:sldMkLst>
          <pc:docMk/>
          <pc:sldMk cId="1206516924" sldId="279"/>
        </pc:sldMkLst>
        <pc:spChg chg="mod">
          <ac:chgData name="Laura Liliana Martinez Duarte" userId="S::llmartinez@minvivienda.gov.co::b374a56c-2b67-46c9-b836-4088250a72fc" providerId="AD" clId="Web-{915258B0-DC05-7814-8677-981C61375613}" dt="2025-12-20T18:42:05.785" v="5" actId="20577"/>
          <ac:spMkLst>
            <pc:docMk/>
            <pc:sldMk cId="1206516924" sldId="279"/>
            <ac:spMk id="11" creationId="{81A2BDEA-9C7C-5225-2CFE-79DA49DA0C44}"/>
          </ac:spMkLst>
        </pc:spChg>
        <pc:spChg chg="mod">
          <ac:chgData name="Laura Liliana Martinez Duarte" userId="S::llmartinez@minvivienda.gov.co::b374a56c-2b67-46c9-b836-4088250a72fc" providerId="AD" clId="Web-{915258B0-DC05-7814-8677-981C61375613}" dt="2025-12-20T18:42:57.616" v="21" actId="20577"/>
          <ac:spMkLst>
            <pc:docMk/>
            <pc:sldMk cId="1206516924" sldId="279"/>
            <ac:spMk id="14" creationId="{1E062F78-65A1-E1A8-0C57-835DC12F57A1}"/>
          </ac:spMkLst>
        </pc:spChg>
        <pc:spChg chg="mod">
          <ac:chgData name="Laura Liliana Martinez Duarte" userId="S::llmartinez@minvivienda.gov.co::b374a56c-2b67-46c9-b836-4088250a72fc" providerId="AD" clId="Web-{915258B0-DC05-7814-8677-981C61375613}" dt="2025-12-20T18:41:04.687" v="1" actId="20577"/>
          <ac:spMkLst>
            <pc:docMk/>
            <pc:sldMk cId="1206516924" sldId="279"/>
            <ac:spMk id="22" creationId="{76144576-E3AA-A88A-4276-0B6101AF05B8}"/>
          </ac:spMkLst>
        </pc:spChg>
        <pc:spChg chg="mod">
          <ac:chgData name="Laura Liliana Martinez Duarte" userId="S::llmartinez@minvivienda.gov.co::b374a56c-2b67-46c9-b836-4088250a72fc" providerId="AD" clId="Web-{915258B0-DC05-7814-8677-981C61375613}" dt="2025-12-20T18:41:14.157" v="3" actId="20577"/>
          <ac:spMkLst>
            <pc:docMk/>
            <pc:sldMk cId="1206516924" sldId="279"/>
            <ac:spMk id="52" creationId="{DA2138FC-DED5-2C11-6C84-61A91D0624CD}"/>
          </ac:spMkLst>
        </pc:spChg>
      </pc:sldChg>
    </pc:docChg>
  </pc:docChgLst>
  <pc:docChgLst>
    <pc:chgData name="Richard David Pardo Pedraza" userId="9f9fd0ce-54c8-4389-aeea-a1bcc642b4b4" providerId="ADAL" clId="{0DE5BD90-2AC7-40DF-B173-D96822C2DFE1}"/>
    <pc:docChg chg="undo custSel addSld delSld modSld">
      <pc:chgData name="Richard David Pardo Pedraza" userId="9f9fd0ce-54c8-4389-aeea-a1bcc642b4b4" providerId="ADAL" clId="{0DE5BD90-2AC7-40DF-B173-D96822C2DFE1}" dt="2025-12-23T23:25:35.358" v="556" actId="164"/>
      <pc:docMkLst>
        <pc:docMk/>
      </pc:docMkLst>
      <pc:sldChg chg="addSp modSp">
        <pc:chgData name="Richard David Pardo Pedraza" userId="9f9fd0ce-54c8-4389-aeea-a1bcc642b4b4" providerId="ADAL" clId="{0DE5BD90-2AC7-40DF-B173-D96822C2DFE1}" dt="2025-12-23T22:49:27.628" v="0"/>
        <pc:sldMkLst>
          <pc:docMk/>
          <pc:sldMk cId="853279415" sldId="262"/>
        </pc:sldMkLst>
        <pc:spChg chg="add mod">
          <ac:chgData name="Richard David Pardo Pedraza" userId="9f9fd0ce-54c8-4389-aeea-a1bcc642b4b4" providerId="ADAL" clId="{0DE5BD90-2AC7-40DF-B173-D96822C2DFE1}" dt="2025-12-23T22:49:27.628" v="0"/>
          <ac:spMkLst>
            <pc:docMk/>
            <pc:sldMk cId="853279415" sldId="262"/>
            <ac:spMk id="2" creationId="{6F76A57C-082E-B58C-A976-77D31E4892D3}"/>
          </ac:spMkLst>
        </pc:spChg>
        <pc:spChg chg="add mod">
          <ac:chgData name="Richard David Pardo Pedraza" userId="9f9fd0ce-54c8-4389-aeea-a1bcc642b4b4" providerId="ADAL" clId="{0DE5BD90-2AC7-40DF-B173-D96822C2DFE1}" dt="2025-12-23T22:49:27.628" v="0"/>
          <ac:spMkLst>
            <pc:docMk/>
            <pc:sldMk cId="853279415" sldId="262"/>
            <ac:spMk id="3" creationId="{B75DEAF7-59F6-6060-142F-89C5ECAB1715}"/>
          </ac:spMkLst>
        </pc:spChg>
        <pc:spChg chg="add mod">
          <ac:chgData name="Richard David Pardo Pedraza" userId="9f9fd0ce-54c8-4389-aeea-a1bcc642b4b4" providerId="ADAL" clId="{0DE5BD90-2AC7-40DF-B173-D96822C2DFE1}" dt="2025-12-23T22:49:27.628" v="0"/>
          <ac:spMkLst>
            <pc:docMk/>
            <pc:sldMk cId="853279415" sldId="262"/>
            <ac:spMk id="4" creationId="{A42BCDA1-823B-F0D1-9E63-0277617355B6}"/>
          </ac:spMkLst>
        </pc:spChg>
      </pc:sldChg>
      <pc:sldChg chg="addSp delSp modSp mod">
        <pc:chgData name="Richard David Pardo Pedraza" userId="9f9fd0ce-54c8-4389-aeea-a1bcc642b4b4" providerId="ADAL" clId="{0DE5BD90-2AC7-40DF-B173-D96822C2DFE1}" dt="2025-12-23T23:20:44.188" v="534" actId="2711"/>
        <pc:sldMkLst>
          <pc:docMk/>
          <pc:sldMk cId="199787323" sldId="268"/>
        </pc:sldMkLst>
        <pc:spChg chg="add mod">
          <ac:chgData name="Richard David Pardo Pedraza" userId="9f9fd0ce-54c8-4389-aeea-a1bcc642b4b4" providerId="ADAL" clId="{0DE5BD90-2AC7-40DF-B173-D96822C2DFE1}" dt="2025-12-23T22:55:25.923" v="66" actId="1076"/>
          <ac:spMkLst>
            <pc:docMk/>
            <pc:sldMk cId="199787323" sldId="268"/>
            <ac:spMk id="3" creationId="{2FDDAE64-23BF-DDF8-2EE0-B90E13BEA844}"/>
          </ac:spMkLst>
        </pc:spChg>
        <pc:spChg chg="del">
          <ac:chgData name="Richard David Pardo Pedraza" userId="9f9fd0ce-54c8-4389-aeea-a1bcc642b4b4" providerId="ADAL" clId="{0DE5BD90-2AC7-40DF-B173-D96822C2DFE1}" dt="2025-12-23T22:54:48.915" v="55" actId="478"/>
          <ac:spMkLst>
            <pc:docMk/>
            <pc:sldMk cId="199787323" sldId="268"/>
            <ac:spMk id="4" creationId="{0D70920E-2609-78AD-814D-574C25E257DE}"/>
          </ac:spMkLst>
        </pc:spChg>
        <pc:spChg chg="mod">
          <ac:chgData name="Richard David Pardo Pedraza" userId="9f9fd0ce-54c8-4389-aeea-a1bcc642b4b4" providerId="ADAL" clId="{0DE5BD90-2AC7-40DF-B173-D96822C2DFE1}" dt="2025-12-23T23:20:44.188" v="534" actId="2711"/>
          <ac:spMkLst>
            <pc:docMk/>
            <pc:sldMk cId="199787323" sldId="268"/>
            <ac:spMk id="5" creationId="{14BEDE83-0A9C-64FF-4006-696EF334A2A0}"/>
          </ac:spMkLst>
        </pc:spChg>
        <pc:spChg chg="add mod">
          <ac:chgData name="Richard David Pardo Pedraza" userId="9f9fd0ce-54c8-4389-aeea-a1bcc642b4b4" providerId="ADAL" clId="{0DE5BD90-2AC7-40DF-B173-D96822C2DFE1}" dt="2025-12-23T23:05:46.001" v="272" actId="1076"/>
          <ac:spMkLst>
            <pc:docMk/>
            <pc:sldMk cId="199787323" sldId="268"/>
            <ac:spMk id="13" creationId="{66AF84E7-E6E0-42DA-91C5-1BA69D3E5250}"/>
          </ac:spMkLst>
        </pc:spChg>
      </pc:sldChg>
      <pc:sldChg chg="addSp delSp modSp mod">
        <pc:chgData name="Richard David Pardo Pedraza" userId="9f9fd0ce-54c8-4389-aeea-a1bcc642b4b4" providerId="ADAL" clId="{0DE5BD90-2AC7-40DF-B173-D96822C2DFE1}" dt="2025-12-23T23:13:02.888" v="445" actId="1076"/>
        <pc:sldMkLst>
          <pc:docMk/>
          <pc:sldMk cId="710555258" sldId="270"/>
        </pc:sldMkLst>
        <pc:spChg chg="add mod">
          <ac:chgData name="Richard David Pardo Pedraza" userId="9f9fd0ce-54c8-4389-aeea-a1bcc642b4b4" providerId="ADAL" clId="{0DE5BD90-2AC7-40DF-B173-D96822C2DFE1}" dt="2025-12-23T23:11:08.840" v="403"/>
          <ac:spMkLst>
            <pc:docMk/>
            <pc:sldMk cId="710555258" sldId="270"/>
            <ac:spMk id="2" creationId="{D3408889-EDEE-7449-7496-598D09009133}"/>
          </ac:spMkLst>
        </pc:spChg>
        <pc:spChg chg="add mod">
          <ac:chgData name="Richard David Pardo Pedraza" userId="9f9fd0ce-54c8-4389-aeea-a1bcc642b4b4" providerId="ADAL" clId="{0DE5BD90-2AC7-40DF-B173-D96822C2DFE1}" dt="2025-12-23T23:11:08.840" v="403"/>
          <ac:spMkLst>
            <pc:docMk/>
            <pc:sldMk cId="710555258" sldId="270"/>
            <ac:spMk id="3" creationId="{1375D1FD-F0CD-CC0F-3D2E-5919BDA307F8}"/>
          </ac:spMkLst>
        </pc:spChg>
        <pc:spChg chg="del mod">
          <ac:chgData name="Richard David Pardo Pedraza" userId="9f9fd0ce-54c8-4389-aeea-a1bcc642b4b4" providerId="ADAL" clId="{0DE5BD90-2AC7-40DF-B173-D96822C2DFE1}" dt="2025-12-23T23:11:45.632" v="410" actId="478"/>
          <ac:spMkLst>
            <pc:docMk/>
            <pc:sldMk cId="710555258" sldId="270"/>
            <ac:spMk id="4" creationId="{2654309B-0F0A-F5CC-30CF-5329072D441A}"/>
          </ac:spMkLst>
        </pc:spChg>
        <pc:spChg chg="add del mod">
          <ac:chgData name="Richard David Pardo Pedraza" userId="9f9fd0ce-54c8-4389-aeea-a1bcc642b4b4" providerId="ADAL" clId="{0DE5BD90-2AC7-40DF-B173-D96822C2DFE1}" dt="2025-12-23T23:11:13.375" v="404" actId="478"/>
          <ac:spMkLst>
            <pc:docMk/>
            <pc:sldMk cId="710555258" sldId="270"/>
            <ac:spMk id="5" creationId="{E21A4B6C-9909-61AC-D514-4BA547B1C1C7}"/>
          </ac:spMkLst>
        </pc:spChg>
        <pc:spChg chg="del mod">
          <ac:chgData name="Richard David Pardo Pedraza" userId="9f9fd0ce-54c8-4389-aeea-a1bcc642b4b4" providerId="ADAL" clId="{0DE5BD90-2AC7-40DF-B173-D96822C2DFE1}" dt="2025-12-23T23:11:45.632" v="410" actId="478"/>
          <ac:spMkLst>
            <pc:docMk/>
            <pc:sldMk cId="710555258" sldId="270"/>
            <ac:spMk id="6" creationId="{5CCE3D29-30EE-2F7D-BA2A-F9DC1B578823}"/>
          </ac:spMkLst>
        </pc:spChg>
        <pc:spChg chg="mod">
          <ac:chgData name="Richard David Pardo Pedraza" userId="9f9fd0ce-54c8-4389-aeea-a1bcc642b4b4" providerId="ADAL" clId="{0DE5BD90-2AC7-40DF-B173-D96822C2DFE1}" dt="2025-12-23T23:13:02.888" v="445" actId="1076"/>
          <ac:spMkLst>
            <pc:docMk/>
            <pc:sldMk cId="710555258" sldId="270"/>
            <ac:spMk id="7" creationId="{6B821647-202D-4DAA-0B60-9AD1DE893B29}"/>
          </ac:spMkLst>
        </pc:spChg>
        <pc:spChg chg="del">
          <ac:chgData name="Richard David Pardo Pedraza" userId="9f9fd0ce-54c8-4389-aeea-a1bcc642b4b4" providerId="ADAL" clId="{0DE5BD90-2AC7-40DF-B173-D96822C2DFE1}" dt="2025-12-23T23:12:13.431" v="430" actId="478"/>
          <ac:spMkLst>
            <pc:docMk/>
            <pc:sldMk cId="710555258" sldId="270"/>
            <ac:spMk id="8" creationId="{CA8090EB-89FE-A90D-B06A-9920D02877A8}"/>
          </ac:spMkLst>
        </pc:spChg>
        <pc:spChg chg="del">
          <ac:chgData name="Richard David Pardo Pedraza" userId="9f9fd0ce-54c8-4389-aeea-a1bcc642b4b4" providerId="ADAL" clId="{0DE5BD90-2AC7-40DF-B173-D96822C2DFE1}" dt="2025-12-23T23:12:13.431" v="430" actId="478"/>
          <ac:spMkLst>
            <pc:docMk/>
            <pc:sldMk cId="710555258" sldId="270"/>
            <ac:spMk id="9" creationId="{464C1536-EA24-930C-325C-181644FEC863}"/>
          </ac:spMkLst>
        </pc:spChg>
        <pc:picChg chg="mod">
          <ac:chgData name="Richard David Pardo Pedraza" userId="9f9fd0ce-54c8-4389-aeea-a1bcc642b4b4" providerId="ADAL" clId="{0DE5BD90-2AC7-40DF-B173-D96822C2DFE1}" dt="2025-12-23T23:12:15.474" v="431" actId="1076"/>
          <ac:picMkLst>
            <pc:docMk/>
            <pc:sldMk cId="710555258" sldId="270"/>
            <ac:picMk id="3085" creationId="{FE980242-C5AF-2542-0B5B-26A5AC1FBC94}"/>
          </ac:picMkLst>
        </pc:picChg>
      </pc:sldChg>
      <pc:sldChg chg="addSp delSp modSp mod">
        <pc:chgData name="Richard David Pardo Pedraza" userId="9f9fd0ce-54c8-4389-aeea-a1bcc642b4b4" providerId="ADAL" clId="{0DE5BD90-2AC7-40DF-B173-D96822C2DFE1}" dt="2025-12-23T23:05:30.095" v="270" actId="1076"/>
        <pc:sldMkLst>
          <pc:docMk/>
          <pc:sldMk cId="120091369" sldId="271"/>
        </pc:sldMkLst>
        <pc:spChg chg="add mod">
          <ac:chgData name="Richard David Pardo Pedraza" userId="9f9fd0ce-54c8-4389-aeea-a1bcc642b4b4" providerId="ADAL" clId="{0DE5BD90-2AC7-40DF-B173-D96822C2DFE1}" dt="2025-12-23T23:05:30.095" v="270" actId="1076"/>
          <ac:spMkLst>
            <pc:docMk/>
            <pc:sldMk cId="120091369" sldId="271"/>
            <ac:spMk id="2" creationId="{1B0064FD-DF60-8350-C5FF-62F74374BF9C}"/>
          </ac:spMkLst>
        </pc:spChg>
        <pc:spChg chg="add mod">
          <ac:chgData name="Richard David Pardo Pedraza" userId="9f9fd0ce-54c8-4389-aeea-a1bcc642b4b4" providerId="ADAL" clId="{0DE5BD90-2AC7-40DF-B173-D96822C2DFE1}" dt="2025-12-23T23:03:50.779" v="208"/>
          <ac:spMkLst>
            <pc:docMk/>
            <pc:sldMk cId="120091369" sldId="271"/>
            <ac:spMk id="3" creationId="{B7BFA062-2F01-2D13-91CB-6DF604F933B1}"/>
          </ac:spMkLst>
        </pc:spChg>
        <pc:spChg chg="add mod">
          <ac:chgData name="Richard David Pardo Pedraza" userId="9f9fd0ce-54c8-4389-aeea-a1bcc642b4b4" providerId="ADAL" clId="{0DE5BD90-2AC7-40DF-B173-D96822C2DFE1}" dt="2025-12-23T23:05:30.095" v="270" actId="1076"/>
          <ac:spMkLst>
            <pc:docMk/>
            <pc:sldMk cId="120091369" sldId="271"/>
            <ac:spMk id="4" creationId="{62F14121-20EB-B768-EAA7-37AFEF9E85BB}"/>
          </ac:spMkLst>
        </pc:spChg>
        <pc:spChg chg="mod">
          <ac:chgData name="Richard David Pardo Pedraza" userId="9f9fd0ce-54c8-4389-aeea-a1bcc642b4b4" providerId="ADAL" clId="{0DE5BD90-2AC7-40DF-B173-D96822C2DFE1}" dt="2025-12-23T23:05:26.401" v="269" actId="1076"/>
          <ac:spMkLst>
            <pc:docMk/>
            <pc:sldMk cId="120091369" sldId="271"/>
            <ac:spMk id="6" creationId="{14BEDE83-0A9C-64FF-4006-696EF334A2A0}"/>
          </ac:spMkLst>
        </pc:spChg>
        <pc:spChg chg="del mod">
          <ac:chgData name="Richard David Pardo Pedraza" userId="9f9fd0ce-54c8-4389-aeea-a1bcc642b4b4" providerId="ADAL" clId="{0DE5BD90-2AC7-40DF-B173-D96822C2DFE1}" dt="2025-12-23T23:04:56.732" v="259" actId="478"/>
          <ac:spMkLst>
            <pc:docMk/>
            <pc:sldMk cId="120091369" sldId="271"/>
            <ac:spMk id="7" creationId="{0D70920E-2609-78AD-814D-574C25E257DE}"/>
          </ac:spMkLst>
        </pc:spChg>
        <pc:picChg chg="mod">
          <ac:chgData name="Richard David Pardo Pedraza" userId="9f9fd0ce-54c8-4389-aeea-a1bcc642b4b4" providerId="ADAL" clId="{0DE5BD90-2AC7-40DF-B173-D96822C2DFE1}" dt="2025-12-23T23:05:24.283" v="268" actId="1076"/>
          <ac:picMkLst>
            <pc:docMk/>
            <pc:sldMk cId="120091369" sldId="271"/>
            <ac:picMk id="4098" creationId="{77C59383-937C-622C-F52E-223503240683}"/>
          </ac:picMkLst>
        </pc:picChg>
      </pc:sldChg>
      <pc:sldChg chg="addSp modSp mod">
        <pc:chgData name="Richard David Pardo Pedraza" userId="9f9fd0ce-54c8-4389-aeea-a1bcc642b4b4" providerId="ADAL" clId="{0DE5BD90-2AC7-40DF-B173-D96822C2DFE1}" dt="2025-12-23T23:09:41.482" v="356" actId="1076"/>
        <pc:sldMkLst>
          <pc:docMk/>
          <pc:sldMk cId="2328261338" sldId="272"/>
        </pc:sldMkLst>
        <pc:spChg chg="add mod">
          <ac:chgData name="Richard David Pardo Pedraza" userId="9f9fd0ce-54c8-4389-aeea-a1bcc642b4b4" providerId="ADAL" clId="{0DE5BD90-2AC7-40DF-B173-D96822C2DFE1}" dt="2025-12-23T23:09:39.261" v="355" actId="1076"/>
          <ac:spMkLst>
            <pc:docMk/>
            <pc:sldMk cId="2328261338" sldId="272"/>
            <ac:spMk id="3" creationId="{B1FF3FC6-5051-F594-40B3-8DDCCF248D84}"/>
          </ac:spMkLst>
        </pc:spChg>
        <pc:spChg chg="mod">
          <ac:chgData name="Richard David Pardo Pedraza" userId="9f9fd0ce-54c8-4389-aeea-a1bcc642b4b4" providerId="ADAL" clId="{0DE5BD90-2AC7-40DF-B173-D96822C2DFE1}" dt="2025-12-23T23:06:08.033" v="273" actId="1076"/>
          <ac:spMkLst>
            <pc:docMk/>
            <pc:sldMk cId="2328261338" sldId="272"/>
            <ac:spMk id="4" creationId="{0D70920E-2609-78AD-814D-574C25E257DE}"/>
          </ac:spMkLst>
        </pc:spChg>
        <pc:spChg chg="mod">
          <ac:chgData name="Richard David Pardo Pedraza" userId="9f9fd0ce-54c8-4389-aeea-a1bcc642b4b4" providerId="ADAL" clId="{0DE5BD90-2AC7-40DF-B173-D96822C2DFE1}" dt="2025-12-23T23:09:41.482" v="356" actId="1076"/>
          <ac:spMkLst>
            <pc:docMk/>
            <pc:sldMk cId="2328261338" sldId="272"/>
            <ac:spMk id="5" creationId="{C520F6F8-A673-AD0B-C9CA-0563A0684043}"/>
          </ac:spMkLst>
        </pc:spChg>
        <pc:spChg chg="add mod">
          <ac:chgData name="Richard David Pardo Pedraza" userId="9f9fd0ce-54c8-4389-aeea-a1bcc642b4b4" providerId="ADAL" clId="{0DE5BD90-2AC7-40DF-B173-D96822C2DFE1}" dt="2025-12-23T23:09:39.261" v="355" actId="1076"/>
          <ac:spMkLst>
            <pc:docMk/>
            <pc:sldMk cId="2328261338" sldId="272"/>
            <ac:spMk id="6" creationId="{24E372BA-F0CA-3013-2B6E-061ACC870CDC}"/>
          </ac:spMkLst>
        </pc:spChg>
        <pc:spChg chg="add mod">
          <ac:chgData name="Richard David Pardo Pedraza" userId="9f9fd0ce-54c8-4389-aeea-a1bcc642b4b4" providerId="ADAL" clId="{0DE5BD90-2AC7-40DF-B173-D96822C2DFE1}" dt="2025-12-23T23:08:01.625" v="303"/>
          <ac:spMkLst>
            <pc:docMk/>
            <pc:sldMk cId="2328261338" sldId="272"/>
            <ac:spMk id="7" creationId="{B0FAC126-63BF-1311-F442-E62A3CF2E72A}"/>
          </ac:spMkLst>
        </pc:spChg>
        <pc:picChg chg="mod">
          <ac:chgData name="Richard David Pardo Pedraza" userId="9f9fd0ce-54c8-4389-aeea-a1bcc642b4b4" providerId="ADAL" clId="{0DE5BD90-2AC7-40DF-B173-D96822C2DFE1}" dt="2025-12-23T23:07:00.647" v="288" actId="1076"/>
          <ac:picMkLst>
            <pc:docMk/>
            <pc:sldMk cId="2328261338" sldId="272"/>
            <ac:picMk id="2" creationId="{04A7C15B-C20A-88B3-F178-081C2A7C3A97}"/>
          </ac:picMkLst>
        </pc:picChg>
      </pc:sldChg>
      <pc:sldChg chg="addSp delSp modSp mod">
        <pc:chgData name="Richard David Pardo Pedraza" userId="9f9fd0ce-54c8-4389-aeea-a1bcc642b4b4" providerId="ADAL" clId="{0DE5BD90-2AC7-40DF-B173-D96822C2DFE1}" dt="2025-12-23T23:09:22.345" v="353" actId="478"/>
        <pc:sldMkLst>
          <pc:docMk/>
          <pc:sldMk cId="3310695230" sldId="273"/>
        </pc:sldMkLst>
        <pc:spChg chg="add mod">
          <ac:chgData name="Richard David Pardo Pedraza" userId="9f9fd0ce-54c8-4389-aeea-a1bcc642b4b4" providerId="ADAL" clId="{0DE5BD90-2AC7-40DF-B173-D96822C2DFE1}" dt="2025-12-23T23:09:00.482" v="318" actId="552"/>
          <ac:spMkLst>
            <pc:docMk/>
            <pc:sldMk cId="3310695230" sldId="273"/>
            <ac:spMk id="3" creationId="{75C534E9-0E65-EE70-489C-ED4677500626}"/>
          </ac:spMkLst>
        </pc:spChg>
        <pc:spChg chg="del mod">
          <ac:chgData name="Richard David Pardo Pedraza" userId="9f9fd0ce-54c8-4389-aeea-a1bcc642b4b4" providerId="ADAL" clId="{0DE5BD90-2AC7-40DF-B173-D96822C2DFE1}" dt="2025-12-23T23:09:22.345" v="353" actId="478"/>
          <ac:spMkLst>
            <pc:docMk/>
            <pc:sldMk cId="3310695230" sldId="273"/>
            <ac:spMk id="4" creationId="{0D70920E-2609-78AD-814D-574C25E257DE}"/>
          </ac:spMkLst>
        </pc:spChg>
        <pc:spChg chg="mod">
          <ac:chgData name="Richard David Pardo Pedraza" userId="9f9fd0ce-54c8-4389-aeea-a1bcc642b4b4" providerId="ADAL" clId="{0DE5BD90-2AC7-40DF-B173-D96822C2DFE1}" dt="2025-12-23T23:09:00.482" v="318" actId="552"/>
          <ac:spMkLst>
            <pc:docMk/>
            <pc:sldMk cId="3310695230" sldId="273"/>
            <ac:spMk id="5" creationId="{C520F6F8-A673-AD0B-C9CA-0563A0684043}"/>
          </ac:spMkLst>
        </pc:spChg>
        <pc:spChg chg="add mod">
          <ac:chgData name="Richard David Pardo Pedraza" userId="9f9fd0ce-54c8-4389-aeea-a1bcc642b4b4" providerId="ADAL" clId="{0DE5BD90-2AC7-40DF-B173-D96822C2DFE1}" dt="2025-12-23T23:08:23.440" v="306"/>
          <ac:spMkLst>
            <pc:docMk/>
            <pc:sldMk cId="3310695230" sldId="273"/>
            <ac:spMk id="6" creationId="{27DFC355-D8B6-FA9E-B71A-FB0D2169600C}"/>
          </ac:spMkLst>
        </pc:spChg>
        <pc:spChg chg="add mod">
          <ac:chgData name="Richard David Pardo Pedraza" userId="9f9fd0ce-54c8-4389-aeea-a1bcc642b4b4" providerId="ADAL" clId="{0DE5BD90-2AC7-40DF-B173-D96822C2DFE1}" dt="2025-12-23T23:09:18.568" v="352" actId="20577"/>
          <ac:spMkLst>
            <pc:docMk/>
            <pc:sldMk cId="3310695230" sldId="273"/>
            <ac:spMk id="7" creationId="{E115E130-FC0E-4532-1F91-7F61C8F01A8E}"/>
          </ac:spMkLst>
        </pc:spChg>
        <pc:picChg chg="mod">
          <ac:chgData name="Richard David Pardo Pedraza" userId="9f9fd0ce-54c8-4389-aeea-a1bcc642b4b4" providerId="ADAL" clId="{0DE5BD90-2AC7-40DF-B173-D96822C2DFE1}" dt="2025-12-23T23:09:02.543" v="319" actId="1076"/>
          <ac:picMkLst>
            <pc:docMk/>
            <pc:sldMk cId="3310695230" sldId="273"/>
            <ac:picMk id="2" creationId="{A933E03E-85AD-E29F-FF04-8187E9F79A7F}"/>
          </ac:picMkLst>
        </pc:picChg>
      </pc:sldChg>
      <pc:sldChg chg="addSp delSp modSp mod">
        <pc:chgData name="Richard David Pardo Pedraza" userId="9f9fd0ce-54c8-4389-aeea-a1bcc642b4b4" providerId="ADAL" clId="{0DE5BD90-2AC7-40DF-B173-D96822C2DFE1}" dt="2025-12-23T23:10:50.767" v="400" actId="478"/>
        <pc:sldMkLst>
          <pc:docMk/>
          <pc:sldMk cId="3096117078" sldId="274"/>
        </pc:sldMkLst>
        <pc:spChg chg="add mod">
          <ac:chgData name="Richard David Pardo Pedraza" userId="9f9fd0ce-54c8-4389-aeea-a1bcc642b4b4" providerId="ADAL" clId="{0DE5BD90-2AC7-40DF-B173-D96822C2DFE1}" dt="2025-12-23T23:10:45.878" v="398" actId="1076"/>
          <ac:spMkLst>
            <pc:docMk/>
            <pc:sldMk cId="3096117078" sldId="274"/>
            <ac:spMk id="2" creationId="{48FFD86B-4FB1-E592-FA5A-F4A9CD7F2084}"/>
          </ac:spMkLst>
        </pc:spChg>
        <pc:spChg chg="add mod">
          <ac:chgData name="Richard David Pardo Pedraza" userId="9f9fd0ce-54c8-4389-aeea-a1bcc642b4b4" providerId="ADAL" clId="{0DE5BD90-2AC7-40DF-B173-D96822C2DFE1}" dt="2025-12-23T23:10:45.878" v="398" actId="1076"/>
          <ac:spMkLst>
            <pc:docMk/>
            <pc:sldMk cId="3096117078" sldId="274"/>
            <ac:spMk id="3" creationId="{286A2D8A-72F9-F14E-476F-E4537EB6F54D}"/>
          </ac:spMkLst>
        </pc:spChg>
        <pc:spChg chg="del mod">
          <ac:chgData name="Richard David Pardo Pedraza" userId="9f9fd0ce-54c8-4389-aeea-a1bcc642b4b4" providerId="ADAL" clId="{0DE5BD90-2AC7-40DF-B173-D96822C2DFE1}" dt="2025-12-23T23:10:50.767" v="400" actId="478"/>
          <ac:spMkLst>
            <pc:docMk/>
            <pc:sldMk cId="3096117078" sldId="274"/>
            <ac:spMk id="4" creationId="{0D70920E-2609-78AD-814D-574C25E257DE}"/>
          </ac:spMkLst>
        </pc:spChg>
        <pc:spChg chg="mod">
          <ac:chgData name="Richard David Pardo Pedraza" userId="9f9fd0ce-54c8-4389-aeea-a1bcc642b4b4" providerId="ADAL" clId="{0DE5BD90-2AC7-40DF-B173-D96822C2DFE1}" dt="2025-12-23T23:10:45.878" v="398" actId="1076"/>
          <ac:spMkLst>
            <pc:docMk/>
            <pc:sldMk cId="3096117078" sldId="274"/>
            <ac:spMk id="5" creationId="{C520F6F8-A673-AD0B-C9CA-0563A0684043}"/>
          </ac:spMkLst>
        </pc:spChg>
        <pc:spChg chg="add mod">
          <ac:chgData name="Richard David Pardo Pedraza" userId="9f9fd0ce-54c8-4389-aeea-a1bcc642b4b4" providerId="ADAL" clId="{0DE5BD90-2AC7-40DF-B173-D96822C2DFE1}" dt="2025-12-23T23:09:56.464" v="360"/>
          <ac:spMkLst>
            <pc:docMk/>
            <pc:sldMk cId="3096117078" sldId="274"/>
            <ac:spMk id="6" creationId="{DD04E322-BE00-2F5D-3DE4-C6870FAE5ADE}"/>
          </ac:spMkLst>
        </pc:spChg>
        <pc:picChg chg="mod">
          <ac:chgData name="Richard David Pardo Pedraza" userId="9f9fd0ce-54c8-4389-aeea-a1bcc642b4b4" providerId="ADAL" clId="{0DE5BD90-2AC7-40DF-B173-D96822C2DFE1}" dt="2025-12-23T23:10:47.992" v="399" actId="1076"/>
          <ac:picMkLst>
            <pc:docMk/>
            <pc:sldMk cId="3096117078" sldId="274"/>
            <ac:picMk id="7170" creationId="{B82608A1-7BB6-5BDC-4018-A5EFBAAF2650}"/>
          </ac:picMkLst>
        </pc:picChg>
      </pc:sldChg>
      <pc:sldChg chg="addSp delSp modSp mod">
        <pc:chgData name="Richard David Pardo Pedraza" userId="9f9fd0ce-54c8-4389-aeea-a1bcc642b4b4" providerId="ADAL" clId="{0DE5BD90-2AC7-40DF-B173-D96822C2DFE1}" dt="2025-12-23T23:15:06.381" v="502" actId="478"/>
        <pc:sldMkLst>
          <pc:docMk/>
          <pc:sldMk cId="1391026340" sldId="278"/>
        </pc:sldMkLst>
        <pc:spChg chg="add del mod">
          <ac:chgData name="Richard David Pardo Pedraza" userId="9f9fd0ce-54c8-4389-aeea-a1bcc642b4b4" providerId="ADAL" clId="{0DE5BD90-2AC7-40DF-B173-D96822C2DFE1}" dt="2025-12-23T23:15:00.868" v="501" actId="478"/>
          <ac:spMkLst>
            <pc:docMk/>
            <pc:sldMk cId="1391026340" sldId="278"/>
            <ac:spMk id="2" creationId="{52A48337-3ED5-BCB1-9B8C-50F5F1D5B9CB}"/>
          </ac:spMkLst>
        </pc:spChg>
        <pc:spChg chg="add mod">
          <ac:chgData name="Richard David Pardo Pedraza" userId="9f9fd0ce-54c8-4389-aeea-a1bcc642b4b4" providerId="ADAL" clId="{0DE5BD90-2AC7-40DF-B173-D96822C2DFE1}" dt="2025-12-23T23:14:45.413" v="498" actId="1076"/>
          <ac:spMkLst>
            <pc:docMk/>
            <pc:sldMk cId="1391026340" sldId="278"/>
            <ac:spMk id="3" creationId="{E53847CD-B119-0478-BC58-5FF24126107F}"/>
          </ac:spMkLst>
        </pc:spChg>
        <pc:spChg chg="del mod">
          <ac:chgData name="Richard David Pardo Pedraza" userId="9f9fd0ce-54c8-4389-aeea-a1bcc642b4b4" providerId="ADAL" clId="{0DE5BD90-2AC7-40DF-B173-D96822C2DFE1}" dt="2025-12-23T23:15:06.381" v="502" actId="478"/>
          <ac:spMkLst>
            <pc:docMk/>
            <pc:sldMk cId="1391026340" sldId="278"/>
            <ac:spMk id="4" creationId="{0D70920E-2609-78AD-814D-574C25E257DE}"/>
          </ac:spMkLst>
        </pc:spChg>
        <pc:spChg chg="mod">
          <ac:chgData name="Richard David Pardo Pedraza" userId="9f9fd0ce-54c8-4389-aeea-a1bcc642b4b4" providerId="ADAL" clId="{0DE5BD90-2AC7-40DF-B173-D96822C2DFE1}" dt="2025-12-23T23:14:53.341" v="499" actId="12"/>
          <ac:spMkLst>
            <pc:docMk/>
            <pc:sldMk cId="1391026340" sldId="278"/>
            <ac:spMk id="5" creationId="{C520F6F8-A673-AD0B-C9CA-0563A0684043}"/>
          </ac:spMkLst>
        </pc:spChg>
        <pc:spChg chg="add del mod">
          <ac:chgData name="Richard David Pardo Pedraza" userId="9f9fd0ce-54c8-4389-aeea-a1bcc642b4b4" providerId="ADAL" clId="{0DE5BD90-2AC7-40DF-B173-D96822C2DFE1}" dt="2025-12-23T23:13:43.414" v="479" actId="478"/>
          <ac:spMkLst>
            <pc:docMk/>
            <pc:sldMk cId="1391026340" sldId="278"/>
            <ac:spMk id="6" creationId="{B155E0F2-2D99-00FC-8AC6-3535022C6D3C}"/>
          </ac:spMkLst>
        </pc:spChg>
        <pc:spChg chg="add mod">
          <ac:chgData name="Richard David Pardo Pedraza" userId="9f9fd0ce-54c8-4389-aeea-a1bcc642b4b4" providerId="ADAL" clId="{0DE5BD90-2AC7-40DF-B173-D96822C2DFE1}" dt="2025-12-23T23:13:25.181" v="448"/>
          <ac:spMkLst>
            <pc:docMk/>
            <pc:sldMk cId="1391026340" sldId="278"/>
            <ac:spMk id="7" creationId="{66AA444D-7B99-74AE-BBCC-901376F05D5E}"/>
          </ac:spMkLst>
        </pc:spChg>
        <pc:picChg chg="mod">
          <ac:chgData name="Richard David Pardo Pedraza" userId="9f9fd0ce-54c8-4389-aeea-a1bcc642b4b4" providerId="ADAL" clId="{0DE5BD90-2AC7-40DF-B173-D96822C2DFE1}" dt="2025-12-23T23:14:56.631" v="500" actId="1076"/>
          <ac:picMkLst>
            <pc:docMk/>
            <pc:sldMk cId="1391026340" sldId="278"/>
            <ac:picMk id="11266" creationId="{64F3ACD2-EB1E-370A-6798-710C7C5CFB47}"/>
          </ac:picMkLst>
        </pc:picChg>
      </pc:sldChg>
      <pc:sldChg chg="addSp delSp modSp mod">
        <pc:chgData name="Richard David Pardo Pedraza" userId="9f9fd0ce-54c8-4389-aeea-a1bcc642b4b4" providerId="ADAL" clId="{0DE5BD90-2AC7-40DF-B173-D96822C2DFE1}" dt="2025-12-23T23:25:35.358" v="556" actId="164"/>
        <pc:sldMkLst>
          <pc:docMk/>
          <pc:sldMk cId="1206516924" sldId="279"/>
        </pc:sldMkLst>
        <pc:spChg chg="add mod">
          <ac:chgData name="Richard David Pardo Pedraza" userId="9f9fd0ce-54c8-4389-aeea-a1bcc642b4b4" providerId="ADAL" clId="{0DE5BD90-2AC7-40DF-B173-D96822C2DFE1}" dt="2025-12-23T23:16:12.606" v="514" actId="1076"/>
          <ac:spMkLst>
            <pc:docMk/>
            <pc:sldMk cId="1206516924" sldId="279"/>
            <ac:spMk id="2" creationId="{CB6A931B-3AAF-EF0A-E850-D622513EA728}"/>
          </ac:spMkLst>
        </pc:spChg>
        <pc:spChg chg="add mod">
          <ac:chgData name="Richard David Pardo Pedraza" userId="9f9fd0ce-54c8-4389-aeea-a1bcc642b4b4" providerId="ADAL" clId="{0DE5BD90-2AC7-40DF-B173-D96822C2DFE1}" dt="2025-12-23T23:16:15.931" v="516" actId="404"/>
          <ac:spMkLst>
            <pc:docMk/>
            <pc:sldMk cId="1206516924" sldId="279"/>
            <ac:spMk id="3" creationId="{C370F690-FCB0-B989-4FDB-6E4249E80B52}"/>
          </ac:spMkLst>
        </pc:spChg>
        <pc:spChg chg="del">
          <ac:chgData name="Richard David Pardo Pedraza" userId="9f9fd0ce-54c8-4389-aeea-a1bcc642b4b4" providerId="ADAL" clId="{0DE5BD90-2AC7-40DF-B173-D96822C2DFE1}" dt="2025-12-23T22:56:13.378" v="125" actId="478"/>
          <ac:spMkLst>
            <pc:docMk/>
            <pc:sldMk cId="1206516924" sldId="279"/>
            <ac:spMk id="6" creationId="{6765D047-E996-B658-4316-D6B287CBC9D2}"/>
          </ac:spMkLst>
        </pc:spChg>
        <pc:spChg chg="add mod ord">
          <ac:chgData name="Richard David Pardo Pedraza" userId="9f9fd0ce-54c8-4389-aeea-a1bcc642b4b4" providerId="ADAL" clId="{0DE5BD90-2AC7-40DF-B173-D96822C2DFE1}" dt="2025-12-23T23:02:04.860" v="192" actId="14100"/>
          <ac:spMkLst>
            <pc:docMk/>
            <pc:sldMk cId="1206516924" sldId="279"/>
            <ac:spMk id="10" creationId="{2AF7D480-EA67-D979-9E24-A6B3F1716FCE}"/>
          </ac:spMkLst>
        </pc:spChg>
        <pc:spChg chg="del">
          <ac:chgData name="Richard David Pardo Pedraza" userId="9f9fd0ce-54c8-4389-aeea-a1bcc642b4b4" providerId="ADAL" clId="{0DE5BD90-2AC7-40DF-B173-D96822C2DFE1}" dt="2025-12-23T22:57:16.915" v="135" actId="478"/>
          <ac:spMkLst>
            <pc:docMk/>
            <pc:sldMk cId="1206516924" sldId="279"/>
            <ac:spMk id="10" creationId="{B5969154-4711-EA6F-EA89-E7ACA899CEC6}"/>
          </ac:spMkLst>
        </pc:spChg>
        <pc:spChg chg="mod">
          <ac:chgData name="Richard David Pardo Pedraza" userId="9f9fd0ce-54c8-4389-aeea-a1bcc642b4b4" providerId="ADAL" clId="{0DE5BD90-2AC7-40DF-B173-D96822C2DFE1}" dt="2025-12-23T23:16:27.517" v="518" actId="1076"/>
          <ac:spMkLst>
            <pc:docMk/>
            <pc:sldMk cId="1206516924" sldId="279"/>
            <ac:spMk id="11" creationId="{81A2BDEA-9C7C-5225-2CFE-79DA49DA0C44}"/>
          </ac:spMkLst>
        </pc:spChg>
        <pc:spChg chg="mod">
          <ac:chgData name="Richard David Pardo Pedraza" userId="9f9fd0ce-54c8-4389-aeea-a1bcc642b4b4" providerId="ADAL" clId="{0DE5BD90-2AC7-40DF-B173-D96822C2DFE1}" dt="2025-12-23T23:16:27.517" v="518" actId="1076"/>
          <ac:spMkLst>
            <pc:docMk/>
            <pc:sldMk cId="1206516924" sldId="279"/>
            <ac:spMk id="12" creationId="{BE7C4677-088B-0044-2155-7B5A87470014}"/>
          </ac:spMkLst>
        </pc:spChg>
        <pc:spChg chg="mod">
          <ac:chgData name="Richard David Pardo Pedraza" userId="9f9fd0ce-54c8-4389-aeea-a1bcc642b4b4" providerId="ADAL" clId="{0DE5BD90-2AC7-40DF-B173-D96822C2DFE1}" dt="2025-12-23T23:16:05.658" v="512" actId="1076"/>
          <ac:spMkLst>
            <pc:docMk/>
            <pc:sldMk cId="1206516924" sldId="279"/>
            <ac:spMk id="13" creationId="{CFEDA3B2-AD07-D0EA-F6BA-14568CC4D798}"/>
          </ac:spMkLst>
        </pc:spChg>
        <pc:spChg chg="mod">
          <ac:chgData name="Richard David Pardo Pedraza" userId="9f9fd0ce-54c8-4389-aeea-a1bcc642b4b4" providerId="ADAL" clId="{0DE5BD90-2AC7-40DF-B173-D96822C2DFE1}" dt="2025-12-23T23:17:30.456" v="533" actId="1076"/>
          <ac:spMkLst>
            <pc:docMk/>
            <pc:sldMk cId="1206516924" sldId="279"/>
            <ac:spMk id="14" creationId="{1E062F78-65A1-E1A8-0C57-835DC12F57A1}"/>
          </ac:spMkLst>
        </pc:spChg>
        <pc:spChg chg="mod">
          <ac:chgData name="Richard David Pardo Pedraza" userId="9f9fd0ce-54c8-4389-aeea-a1bcc642b4b4" providerId="ADAL" clId="{0DE5BD90-2AC7-40DF-B173-D96822C2DFE1}" dt="2025-12-23T23:16:27.517" v="518" actId="1076"/>
          <ac:spMkLst>
            <pc:docMk/>
            <pc:sldMk cId="1206516924" sldId="279"/>
            <ac:spMk id="15" creationId="{52A8A3AF-551C-BBCB-BF83-BB4DE476105B}"/>
          </ac:spMkLst>
        </pc:spChg>
        <pc:spChg chg="mod topLvl">
          <ac:chgData name="Richard David Pardo Pedraza" userId="9f9fd0ce-54c8-4389-aeea-a1bcc642b4b4" providerId="ADAL" clId="{0DE5BD90-2AC7-40DF-B173-D96822C2DFE1}" dt="2025-12-23T23:02:09.280" v="194" actId="14100"/>
          <ac:spMkLst>
            <pc:docMk/>
            <pc:sldMk cId="1206516924" sldId="279"/>
            <ac:spMk id="16" creationId="{BC0AD01F-6FA1-6CF6-423F-9D118D7B77F2}"/>
          </ac:spMkLst>
        </pc:spChg>
        <pc:spChg chg="del mod">
          <ac:chgData name="Richard David Pardo Pedraza" userId="9f9fd0ce-54c8-4389-aeea-a1bcc642b4b4" providerId="ADAL" clId="{0DE5BD90-2AC7-40DF-B173-D96822C2DFE1}" dt="2025-12-23T23:02:39.582" v="203" actId="478"/>
          <ac:spMkLst>
            <pc:docMk/>
            <pc:sldMk cId="1206516924" sldId="279"/>
            <ac:spMk id="17" creationId="{5E004583-0A9D-548A-EA41-889595887CBE}"/>
          </ac:spMkLst>
        </pc:spChg>
        <pc:spChg chg="del mod">
          <ac:chgData name="Richard David Pardo Pedraza" userId="9f9fd0ce-54c8-4389-aeea-a1bcc642b4b4" providerId="ADAL" clId="{0DE5BD90-2AC7-40DF-B173-D96822C2DFE1}" dt="2025-12-23T23:24:32.534" v="535" actId="478"/>
          <ac:spMkLst>
            <pc:docMk/>
            <pc:sldMk cId="1206516924" sldId="279"/>
            <ac:spMk id="18" creationId="{38B1FC0C-9F8B-CC48-6DB1-44F4D7A7CF83}"/>
          </ac:spMkLst>
        </pc:spChg>
        <pc:spChg chg="mod">
          <ac:chgData name="Richard David Pardo Pedraza" userId="9f9fd0ce-54c8-4389-aeea-a1bcc642b4b4" providerId="ADAL" clId="{0DE5BD90-2AC7-40DF-B173-D96822C2DFE1}" dt="2025-12-23T23:16:21.452" v="517" actId="1076"/>
          <ac:spMkLst>
            <pc:docMk/>
            <pc:sldMk cId="1206516924" sldId="279"/>
            <ac:spMk id="19" creationId="{37A93C51-4061-6C30-0C2C-403154B16203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22" creationId="{76144576-E3AA-A88A-4276-0B6101AF05B8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24" creationId="{CF21E8F3-036E-C251-CDA4-9F7A76823E30}"/>
          </ac:spMkLst>
        </pc:spChg>
        <pc:spChg chg="mod">
          <ac:chgData name="Richard David Pardo Pedraza" userId="9f9fd0ce-54c8-4389-aeea-a1bcc642b4b4" providerId="ADAL" clId="{0DE5BD90-2AC7-40DF-B173-D96822C2DFE1}" dt="2025-12-23T22:56:36.751" v="127" actId="2711"/>
          <ac:spMkLst>
            <pc:docMk/>
            <pc:sldMk cId="1206516924" sldId="279"/>
            <ac:spMk id="29" creationId="{35D2542D-A997-B9C1-4583-98C0B46D9B5D}"/>
          </ac:spMkLst>
        </pc:spChg>
        <pc:spChg chg="mod">
          <ac:chgData name="Richard David Pardo Pedraza" userId="9f9fd0ce-54c8-4389-aeea-a1bcc642b4b4" providerId="ADAL" clId="{0DE5BD90-2AC7-40DF-B173-D96822C2DFE1}" dt="2025-12-23T22:56:36.751" v="127" actId="2711"/>
          <ac:spMkLst>
            <pc:docMk/>
            <pc:sldMk cId="1206516924" sldId="279"/>
            <ac:spMk id="31" creationId="{C2F3BA04-AA66-0281-8AD4-B4BA49E05107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33" creationId="{C3E95F83-F944-DF49-356F-71E2039EB550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36" creationId="{0BBF292A-E28A-5E79-4C6D-9A7AA0A0178B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37" creationId="{3B8AC33E-339A-A39B-CB0F-8D55C1221E61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38" creationId="{881AA765-D16C-28BE-5A54-70948565A2AB}"/>
          </ac:spMkLst>
        </pc:spChg>
        <pc:spChg chg="mod">
          <ac:chgData name="Richard David Pardo Pedraza" userId="9f9fd0ce-54c8-4389-aeea-a1bcc642b4b4" providerId="ADAL" clId="{0DE5BD90-2AC7-40DF-B173-D96822C2DFE1}" dt="2025-12-23T23:16:21.452" v="517" actId="1076"/>
          <ac:spMkLst>
            <pc:docMk/>
            <pc:sldMk cId="1206516924" sldId="279"/>
            <ac:spMk id="42" creationId="{43DCEF88-5A79-B430-1AA1-4BA128529BF0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43" creationId="{FDA4B606-710B-0FC4-D7AD-73D09AC17074}"/>
          </ac:spMkLst>
        </pc:spChg>
        <pc:spChg chg="mod">
          <ac:chgData name="Richard David Pardo Pedraza" userId="9f9fd0ce-54c8-4389-aeea-a1bcc642b4b4" providerId="ADAL" clId="{0DE5BD90-2AC7-40DF-B173-D96822C2DFE1}" dt="2025-12-23T22:59:36.683" v="141" actId="165"/>
          <ac:spMkLst>
            <pc:docMk/>
            <pc:sldMk cId="1206516924" sldId="279"/>
            <ac:spMk id="44" creationId="{3D1FC51D-E994-3028-69E0-5CE3201145C7}"/>
          </ac:spMkLst>
        </pc:spChg>
        <pc:spChg chg="mod">
          <ac:chgData name="Richard David Pardo Pedraza" userId="9f9fd0ce-54c8-4389-aeea-a1bcc642b4b4" providerId="ADAL" clId="{0DE5BD90-2AC7-40DF-B173-D96822C2DFE1}" dt="2025-12-23T22:56:36.751" v="127" actId="2711"/>
          <ac:spMkLst>
            <pc:docMk/>
            <pc:sldMk cId="1206516924" sldId="279"/>
            <ac:spMk id="54" creationId="{07E7EA73-AC1F-AC55-034F-753B7F16A45E}"/>
          </ac:spMkLst>
        </pc:spChg>
        <pc:spChg chg="add del mod ord">
          <ac:chgData name="Richard David Pardo Pedraza" userId="9f9fd0ce-54c8-4389-aeea-a1bcc642b4b4" providerId="ADAL" clId="{0DE5BD90-2AC7-40DF-B173-D96822C2DFE1}" dt="2025-12-23T23:02:39.582" v="203" actId="478"/>
          <ac:spMkLst>
            <pc:docMk/>
            <pc:sldMk cId="1206516924" sldId="279"/>
            <ac:spMk id="63" creationId="{29A585B6-722C-305F-FEFB-33316B61BC91}"/>
          </ac:spMkLst>
        </pc:spChg>
        <pc:spChg chg="del mod">
          <ac:chgData name="Richard David Pardo Pedraza" userId="9f9fd0ce-54c8-4389-aeea-a1bcc642b4b4" providerId="ADAL" clId="{0DE5BD90-2AC7-40DF-B173-D96822C2DFE1}" dt="2025-12-23T22:57:20.369" v="136" actId="478"/>
          <ac:spMkLst>
            <pc:docMk/>
            <pc:sldMk cId="1206516924" sldId="279"/>
            <ac:spMk id="63" creationId="{B1FB4861-7E6A-1A50-E337-FDF7736CA093}"/>
          </ac:spMkLst>
        </pc:spChg>
        <pc:spChg chg="mod">
          <ac:chgData name="Richard David Pardo Pedraza" userId="9f9fd0ce-54c8-4389-aeea-a1bcc642b4b4" providerId="ADAL" clId="{0DE5BD90-2AC7-40DF-B173-D96822C2DFE1}" dt="2025-12-23T23:25:30.586" v="555" actId="1076"/>
          <ac:spMkLst>
            <pc:docMk/>
            <pc:sldMk cId="1206516924" sldId="279"/>
            <ac:spMk id="64" creationId="{4813F8F0-3F0E-BCCF-DD15-332D4A9ED342}"/>
          </ac:spMkLst>
        </pc:spChg>
        <pc:spChg chg="mod">
          <ac:chgData name="Richard David Pardo Pedraza" userId="9f9fd0ce-54c8-4389-aeea-a1bcc642b4b4" providerId="ADAL" clId="{0DE5BD90-2AC7-40DF-B173-D96822C2DFE1}" dt="2025-12-23T23:25:25.058" v="553" actId="1076"/>
          <ac:spMkLst>
            <pc:docMk/>
            <pc:sldMk cId="1206516924" sldId="279"/>
            <ac:spMk id="66" creationId="{17BDC9F9-2BA0-0F07-09BB-C581C84F2BE6}"/>
          </ac:spMkLst>
        </pc:spChg>
        <pc:spChg chg="mod">
          <ac:chgData name="Richard David Pardo Pedraza" userId="9f9fd0ce-54c8-4389-aeea-a1bcc642b4b4" providerId="ADAL" clId="{0DE5BD90-2AC7-40DF-B173-D96822C2DFE1}" dt="2025-12-23T23:25:27.297" v="554" actId="1076"/>
          <ac:spMkLst>
            <pc:docMk/>
            <pc:sldMk cId="1206516924" sldId="279"/>
            <ac:spMk id="67" creationId="{6B265901-09E3-7572-02A2-AE5B337327FF}"/>
          </ac:spMkLst>
        </pc:spChg>
        <pc:spChg chg="add mod">
          <ac:chgData name="Richard David Pardo Pedraza" userId="9f9fd0ce-54c8-4389-aeea-a1bcc642b4b4" providerId="ADAL" clId="{0DE5BD90-2AC7-40DF-B173-D96822C2DFE1}" dt="2025-12-23T23:17:14.888" v="530" actId="1076"/>
          <ac:spMkLst>
            <pc:docMk/>
            <pc:sldMk cId="1206516924" sldId="279"/>
            <ac:spMk id="68" creationId="{FD4753D6-527A-5F0A-3E5D-68C3D77BB002}"/>
          </ac:spMkLst>
        </pc:spChg>
        <pc:spChg chg="add del mod ord">
          <ac:chgData name="Richard David Pardo Pedraza" userId="9f9fd0ce-54c8-4389-aeea-a1bcc642b4b4" providerId="ADAL" clId="{0DE5BD90-2AC7-40DF-B173-D96822C2DFE1}" dt="2025-12-23T23:24:32.534" v="535" actId="478"/>
          <ac:spMkLst>
            <pc:docMk/>
            <pc:sldMk cId="1206516924" sldId="279"/>
            <ac:spMk id="69" creationId="{FA26467B-4552-11C3-2E7B-F210BC3F34AD}"/>
          </ac:spMkLst>
        </pc:spChg>
        <pc:spChg chg="add mod">
          <ac:chgData name="Richard David Pardo Pedraza" userId="9f9fd0ce-54c8-4389-aeea-a1bcc642b4b4" providerId="ADAL" clId="{0DE5BD90-2AC7-40DF-B173-D96822C2DFE1}" dt="2025-12-23T23:16:21.452" v="517" actId="1076"/>
          <ac:spMkLst>
            <pc:docMk/>
            <pc:sldMk cId="1206516924" sldId="279"/>
            <ac:spMk id="70" creationId="{97DBA3E2-B9A4-3AE6-AB71-3621068FB9B6}"/>
          </ac:spMkLst>
        </pc:spChg>
        <pc:spChg chg="mod">
          <ac:chgData name="Richard David Pardo Pedraza" userId="9f9fd0ce-54c8-4389-aeea-a1bcc642b4b4" providerId="ADAL" clId="{0DE5BD90-2AC7-40DF-B173-D96822C2DFE1}" dt="2025-12-23T23:02:27.992" v="200" actId="208"/>
          <ac:spMkLst>
            <pc:docMk/>
            <pc:sldMk cId="1206516924" sldId="279"/>
            <ac:spMk id="73" creationId="{3CE6B3C5-E56B-A387-6C5A-A5F7CCEF603A}"/>
          </ac:spMkLst>
        </pc:spChg>
        <pc:spChg chg="mod">
          <ac:chgData name="Richard David Pardo Pedraza" userId="9f9fd0ce-54c8-4389-aeea-a1bcc642b4b4" providerId="ADAL" clId="{0DE5BD90-2AC7-40DF-B173-D96822C2DFE1}" dt="2025-12-23T23:15:42.041" v="507" actId="14100"/>
          <ac:spMkLst>
            <pc:docMk/>
            <pc:sldMk cId="1206516924" sldId="279"/>
            <ac:spMk id="75" creationId="{925D2C45-197E-5678-F3CB-71A3AEAC6D9F}"/>
          </ac:spMkLst>
        </pc:spChg>
        <pc:spChg chg="add mod">
          <ac:chgData name="Richard David Pardo Pedraza" userId="9f9fd0ce-54c8-4389-aeea-a1bcc642b4b4" providerId="ADAL" clId="{0DE5BD90-2AC7-40DF-B173-D96822C2DFE1}" dt="2025-12-23T23:16:21.452" v="517" actId="1076"/>
          <ac:spMkLst>
            <pc:docMk/>
            <pc:sldMk cId="1206516924" sldId="279"/>
            <ac:spMk id="77" creationId="{34412355-D3E5-7359-0863-02A9830A8662}"/>
          </ac:spMkLst>
        </pc:spChg>
        <pc:spChg chg="mod">
          <ac:chgData name="Richard David Pardo Pedraza" userId="9f9fd0ce-54c8-4389-aeea-a1bcc642b4b4" providerId="ADAL" clId="{0DE5BD90-2AC7-40DF-B173-D96822C2DFE1}" dt="2025-12-23T23:15:21.904" v="503" actId="208"/>
          <ac:spMkLst>
            <pc:docMk/>
            <pc:sldMk cId="1206516924" sldId="279"/>
            <ac:spMk id="79" creationId="{6AD0BF9D-2F36-C991-EF78-AB0BF8565BC7}"/>
          </ac:spMkLst>
        </pc:spChg>
        <pc:spChg chg="mod">
          <ac:chgData name="Richard David Pardo Pedraza" userId="9f9fd0ce-54c8-4389-aeea-a1bcc642b4b4" providerId="ADAL" clId="{0DE5BD90-2AC7-40DF-B173-D96822C2DFE1}" dt="2025-12-23T23:15:36.388" v="506" actId="14100"/>
          <ac:spMkLst>
            <pc:docMk/>
            <pc:sldMk cId="1206516924" sldId="279"/>
            <ac:spMk id="80" creationId="{5265E971-66DD-7E7F-3205-E73955C23FF7}"/>
          </ac:spMkLst>
        </pc:spChg>
        <pc:spChg chg="add mod">
          <ac:chgData name="Richard David Pardo Pedraza" userId="9f9fd0ce-54c8-4389-aeea-a1bcc642b4b4" providerId="ADAL" clId="{0DE5BD90-2AC7-40DF-B173-D96822C2DFE1}" dt="2025-12-23T23:16:21.452" v="517" actId="1076"/>
          <ac:spMkLst>
            <pc:docMk/>
            <pc:sldMk cId="1206516924" sldId="279"/>
            <ac:spMk id="81" creationId="{4B8D8F6A-8AA5-44E5-CC7E-5871A1B23E09}"/>
          </ac:spMkLst>
        </pc:spChg>
        <pc:spChg chg="add mod ord">
          <ac:chgData name="Richard David Pardo Pedraza" userId="9f9fd0ce-54c8-4389-aeea-a1bcc642b4b4" providerId="ADAL" clId="{0DE5BD90-2AC7-40DF-B173-D96822C2DFE1}" dt="2025-12-23T23:17:18.326" v="531" actId="14100"/>
          <ac:spMkLst>
            <pc:docMk/>
            <pc:sldMk cId="1206516924" sldId="279"/>
            <ac:spMk id="85" creationId="{9FD76375-BB02-4221-4DFA-4564E3393BDE}"/>
          </ac:spMkLst>
        </pc:spChg>
        <pc:spChg chg="add mod ord">
          <ac:chgData name="Richard David Pardo Pedraza" userId="9f9fd0ce-54c8-4389-aeea-a1bcc642b4b4" providerId="ADAL" clId="{0DE5BD90-2AC7-40DF-B173-D96822C2DFE1}" dt="2025-12-23T23:25:35.358" v="556" actId="164"/>
          <ac:spMkLst>
            <pc:docMk/>
            <pc:sldMk cId="1206516924" sldId="279"/>
            <ac:spMk id="86" creationId="{92DC8702-F1A9-7DA8-5B05-9C567A4230CE}"/>
          </ac:spMkLst>
        </pc:spChg>
        <pc:grpChg chg="mod">
          <ac:chgData name="Richard David Pardo Pedraza" userId="9f9fd0ce-54c8-4389-aeea-a1bcc642b4b4" providerId="ADAL" clId="{0DE5BD90-2AC7-40DF-B173-D96822C2DFE1}" dt="2025-12-23T23:25:35.358" v="556" actId="164"/>
          <ac:grpSpMkLst>
            <pc:docMk/>
            <pc:sldMk cId="1206516924" sldId="279"/>
            <ac:grpSpMk id="4" creationId="{214095D1-9E6C-43E2-89DB-CFC657515940}"/>
          </ac:grpSpMkLst>
        </pc:grpChg>
        <pc:grpChg chg="mod">
          <ac:chgData name="Richard David Pardo Pedraza" userId="9f9fd0ce-54c8-4389-aeea-a1bcc642b4b4" providerId="ADAL" clId="{0DE5BD90-2AC7-40DF-B173-D96822C2DFE1}" dt="2025-12-23T22:56:57.573" v="128" actId="1076"/>
          <ac:grpSpMkLst>
            <pc:docMk/>
            <pc:sldMk cId="1206516924" sldId="279"/>
            <ac:grpSpMk id="5" creationId="{D309F78C-1005-2003-3F43-08BCDEA7505A}"/>
          </ac:grpSpMkLst>
        </pc:grpChg>
        <pc:grpChg chg="mod">
          <ac:chgData name="Richard David Pardo Pedraza" userId="9f9fd0ce-54c8-4389-aeea-a1bcc642b4b4" providerId="ADAL" clId="{0DE5BD90-2AC7-40DF-B173-D96822C2DFE1}" dt="2025-12-23T23:17:22.273" v="532" actId="1076"/>
          <ac:grpSpMkLst>
            <pc:docMk/>
            <pc:sldMk cId="1206516924" sldId="279"/>
            <ac:grpSpMk id="6" creationId="{17F6B7F8-2BD5-90DB-BFA3-52CFC664ADFA}"/>
          </ac:grpSpMkLst>
        </pc:grpChg>
        <pc:grpChg chg="add mod">
          <ac:chgData name="Richard David Pardo Pedraza" userId="9f9fd0ce-54c8-4389-aeea-a1bcc642b4b4" providerId="ADAL" clId="{0DE5BD90-2AC7-40DF-B173-D96822C2DFE1}" dt="2025-12-23T22:59:28.350" v="140" actId="1076"/>
          <ac:grpSpMkLst>
            <pc:docMk/>
            <pc:sldMk cId="1206516924" sldId="279"/>
            <ac:grpSpMk id="6" creationId="{FE9BB143-4E3A-D89D-6F65-74469A7C39ED}"/>
          </ac:grpSpMkLst>
        </pc:grpChg>
        <pc:grpChg chg="mod">
          <ac:chgData name="Richard David Pardo Pedraza" userId="9f9fd0ce-54c8-4389-aeea-a1bcc642b4b4" providerId="ADAL" clId="{0DE5BD90-2AC7-40DF-B173-D96822C2DFE1}" dt="2025-12-23T22:59:20.917" v="137" actId="164"/>
          <ac:grpSpMkLst>
            <pc:docMk/>
            <pc:sldMk cId="1206516924" sldId="279"/>
            <ac:grpSpMk id="7" creationId="{795F20DB-3E14-C909-BF77-C59235AC2D62}"/>
          </ac:grpSpMkLst>
        </pc:grpChg>
        <pc:grpChg chg="mod">
          <ac:chgData name="Richard David Pardo Pedraza" userId="9f9fd0ce-54c8-4389-aeea-a1bcc642b4b4" providerId="ADAL" clId="{0DE5BD90-2AC7-40DF-B173-D96822C2DFE1}" dt="2025-12-23T22:59:20.917" v="137" actId="164"/>
          <ac:grpSpMkLst>
            <pc:docMk/>
            <pc:sldMk cId="1206516924" sldId="279"/>
            <ac:grpSpMk id="8" creationId="{498F1C4F-414F-E79E-4FF8-DCDE3AF9442F}"/>
          </ac:grpSpMkLst>
        </pc:grpChg>
        <pc:grpChg chg="mod">
          <ac:chgData name="Richard David Pardo Pedraza" userId="9f9fd0ce-54c8-4389-aeea-a1bcc642b4b4" providerId="ADAL" clId="{0DE5BD90-2AC7-40DF-B173-D96822C2DFE1}" dt="2025-12-23T22:59:20.917" v="137" actId="164"/>
          <ac:grpSpMkLst>
            <pc:docMk/>
            <pc:sldMk cId="1206516924" sldId="279"/>
            <ac:grpSpMk id="9" creationId="{6BADC27C-C4EA-142A-E11D-98CD977C7DD1}"/>
          </ac:grpSpMkLst>
        </pc:grpChg>
        <pc:grpChg chg="mod">
          <ac:chgData name="Richard David Pardo Pedraza" userId="9f9fd0ce-54c8-4389-aeea-a1bcc642b4b4" providerId="ADAL" clId="{0DE5BD90-2AC7-40DF-B173-D96822C2DFE1}" dt="2025-12-23T23:16:21.452" v="517" actId="1076"/>
          <ac:grpSpMkLst>
            <pc:docMk/>
            <pc:sldMk cId="1206516924" sldId="279"/>
            <ac:grpSpMk id="63" creationId="{495534D5-C6AA-168F-E3E4-359AD6AFE30A}"/>
          </ac:grpSpMkLst>
        </pc:grpChg>
        <pc:grpChg chg="add mod">
          <ac:chgData name="Richard David Pardo Pedraza" userId="9f9fd0ce-54c8-4389-aeea-a1bcc642b4b4" providerId="ADAL" clId="{0DE5BD90-2AC7-40DF-B173-D96822C2DFE1}" dt="2025-12-23T23:01:43.392" v="183" actId="1076"/>
          <ac:grpSpMkLst>
            <pc:docMk/>
            <pc:sldMk cId="1206516924" sldId="279"/>
            <ac:grpSpMk id="71" creationId="{A041B038-01D6-4F5B-CC58-673F1A4AF987}"/>
          </ac:grpSpMkLst>
        </pc:grpChg>
        <pc:grpChg chg="add mod">
          <ac:chgData name="Richard David Pardo Pedraza" userId="9f9fd0ce-54c8-4389-aeea-a1bcc642b4b4" providerId="ADAL" clId="{0DE5BD90-2AC7-40DF-B173-D96822C2DFE1}" dt="2025-12-23T23:16:21.452" v="517" actId="1076"/>
          <ac:grpSpMkLst>
            <pc:docMk/>
            <pc:sldMk cId="1206516924" sldId="279"/>
            <ac:grpSpMk id="72" creationId="{A5CC5832-E6DC-83DC-217A-15F70F0938F0}"/>
          </ac:grpSpMkLst>
        </pc:grpChg>
        <pc:grpChg chg="add mod">
          <ac:chgData name="Richard David Pardo Pedraza" userId="9f9fd0ce-54c8-4389-aeea-a1bcc642b4b4" providerId="ADAL" clId="{0DE5BD90-2AC7-40DF-B173-D96822C2DFE1}" dt="2025-12-23T23:16:21.452" v="517" actId="1076"/>
          <ac:grpSpMkLst>
            <pc:docMk/>
            <pc:sldMk cId="1206516924" sldId="279"/>
            <ac:grpSpMk id="78" creationId="{836D29E4-3E18-4B3C-85EC-72AEC2920C9D}"/>
          </ac:grpSpMkLst>
        </pc:grpChg>
        <pc:grpChg chg="add mod">
          <ac:chgData name="Richard David Pardo Pedraza" userId="9f9fd0ce-54c8-4389-aeea-a1bcc642b4b4" providerId="ADAL" clId="{0DE5BD90-2AC7-40DF-B173-D96822C2DFE1}" dt="2025-12-23T23:25:35.358" v="556" actId="164"/>
          <ac:grpSpMkLst>
            <pc:docMk/>
            <pc:sldMk cId="1206516924" sldId="279"/>
            <ac:grpSpMk id="87" creationId="{4CC93229-D879-4E00-2A5F-2B704DB3A97E}"/>
          </ac:grpSpMkLst>
        </pc:grpChg>
      </pc:sldChg>
      <pc:sldChg chg="addSp delSp modSp add mod">
        <pc:chgData name="Richard David Pardo Pedraza" userId="9f9fd0ce-54c8-4389-aeea-a1bcc642b4b4" providerId="ADAL" clId="{0DE5BD90-2AC7-40DF-B173-D96822C2DFE1}" dt="2025-12-23T22:54:25.291" v="52" actId="1076"/>
        <pc:sldMkLst>
          <pc:docMk/>
          <pc:sldMk cId="1023487680" sldId="2147375890"/>
        </pc:sldMkLst>
        <pc:spChg chg="add del mod">
          <ac:chgData name="Richard David Pardo Pedraza" userId="9f9fd0ce-54c8-4389-aeea-a1bcc642b4b4" providerId="ADAL" clId="{0DE5BD90-2AC7-40DF-B173-D96822C2DFE1}" dt="2025-12-23T22:50:21.678" v="15" actId="478"/>
          <ac:spMkLst>
            <pc:docMk/>
            <pc:sldMk cId="1023487680" sldId="2147375890"/>
            <ac:spMk id="2" creationId="{D735B7FC-2628-2416-E085-BF1262A7FCED}"/>
          </ac:spMkLst>
        </pc:spChg>
        <pc:spChg chg="add mod">
          <ac:chgData name="Richard David Pardo Pedraza" userId="9f9fd0ce-54c8-4389-aeea-a1bcc642b4b4" providerId="ADAL" clId="{0DE5BD90-2AC7-40DF-B173-D96822C2DFE1}" dt="2025-12-23T22:54:25.291" v="52" actId="1076"/>
          <ac:spMkLst>
            <pc:docMk/>
            <pc:sldMk cId="1023487680" sldId="2147375890"/>
            <ac:spMk id="2" creationId="{F49D216E-6B90-5507-88F6-2DDD2D2C724A}"/>
          </ac:spMkLst>
        </pc:spChg>
        <pc:spChg chg="add del mod">
          <ac:chgData name="Richard David Pardo Pedraza" userId="9f9fd0ce-54c8-4389-aeea-a1bcc642b4b4" providerId="ADAL" clId="{0DE5BD90-2AC7-40DF-B173-D96822C2DFE1}" dt="2025-12-23T22:50:17.566" v="13" actId="478"/>
          <ac:spMkLst>
            <pc:docMk/>
            <pc:sldMk cId="1023487680" sldId="2147375890"/>
            <ac:spMk id="3" creationId="{F075B2CC-BE05-56E3-1112-DBD61AA5C4BE}"/>
          </ac:spMkLst>
        </pc:spChg>
        <pc:spChg chg="add del mod">
          <ac:chgData name="Richard David Pardo Pedraza" userId="9f9fd0ce-54c8-4389-aeea-a1bcc642b4b4" providerId="ADAL" clId="{0DE5BD90-2AC7-40DF-B173-D96822C2DFE1}" dt="2025-12-23T22:50:21.678" v="15" actId="478"/>
          <ac:spMkLst>
            <pc:docMk/>
            <pc:sldMk cId="1023487680" sldId="2147375890"/>
            <ac:spMk id="4" creationId="{514C2CA9-201F-FE57-F732-32B39548977F}"/>
          </ac:spMkLst>
        </pc:spChg>
        <pc:spChg chg="del">
          <ac:chgData name="Richard David Pardo Pedraza" userId="9f9fd0ce-54c8-4389-aeea-a1bcc642b4b4" providerId="ADAL" clId="{0DE5BD90-2AC7-40DF-B173-D96822C2DFE1}" dt="2025-12-23T22:49:36.654" v="2" actId="478"/>
          <ac:spMkLst>
            <pc:docMk/>
            <pc:sldMk cId="1023487680" sldId="2147375890"/>
            <ac:spMk id="5" creationId="{5C109081-4CF4-E8E8-1F98-3999CF80055A}"/>
          </ac:spMkLst>
        </pc:spChg>
        <pc:spChg chg="del">
          <ac:chgData name="Richard David Pardo Pedraza" userId="9f9fd0ce-54c8-4389-aeea-a1bcc642b4b4" providerId="ADAL" clId="{0DE5BD90-2AC7-40DF-B173-D96822C2DFE1}" dt="2025-12-23T22:49:36.654" v="2" actId="478"/>
          <ac:spMkLst>
            <pc:docMk/>
            <pc:sldMk cId="1023487680" sldId="2147375890"/>
            <ac:spMk id="6" creationId="{75E037E9-F8C0-988B-1963-12E634FEB33A}"/>
          </ac:spMkLst>
        </pc:spChg>
        <pc:spChg chg="add mod">
          <ac:chgData name="Richard David Pardo Pedraza" userId="9f9fd0ce-54c8-4389-aeea-a1bcc642b4b4" providerId="ADAL" clId="{0DE5BD90-2AC7-40DF-B173-D96822C2DFE1}" dt="2025-12-23T22:54:06.858" v="50" actId="1076"/>
          <ac:spMkLst>
            <pc:docMk/>
            <pc:sldMk cId="1023487680" sldId="2147375890"/>
            <ac:spMk id="8" creationId="{EE92A85A-A023-BA93-5B16-3F27860F57DE}"/>
          </ac:spMkLst>
        </pc:spChg>
        <pc:spChg chg="add mod">
          <ac:chgData name="Richard David Pardo Pedraza" userId="9f9fd0ce-54c8-4389-aeea-a1bcc642b4b4" providerId="ADAL" clId="{0DE5BD90-2AC7-40DF-B173-D96822C2DFE1}" dt="2025-12-23T22:54:06.858" v="50" actId="1076"/>
          <ac:spMkLst>
            <pc:docMk/>
            <pc:sldMk cId="1023487680" sldId="2147375890"/>
            <ac:spMk id="9" creationId="{B2AE29E8-D687-BE58-F9B0-B92DF225C76E}"/>
          </ac:spMkLst>
        </pc:spChg>
        <pc:spChg chg="add del">
          <ac:chgData name="Richard David Pardo Pedraza" userId="9f9fd0ce-54c8-4389-aeea-a1bcc642b4b4" providerId="ADAL" clId="{0DE5BD90-2AC7-40DF-B173-D96822C2DFE1}" dt="2025-12-23T22:51:10.005" v="26" actId="478"/>
          <ac:spMkLst>
            <pc:docMk/>
            <pc:sldMk cId="1023487680" sldId="2147375890"/>
            <ac:spMk id="11" creationId="{D9B11149-7889-95DF-BD3B-D8D48DA8A114}"/>
          </ac:spMkLst>
        </pc:spChg>
        <pc:picChg chg="del">
          <ac:chgData name="Richard David Pardo Pedraza" userId="9f9fd0ce-54c8-4389-aeea-a1bcc642b4b4" providerId="ADAL" clId="{0DE5BD90-2AC7-40DF-B173-D96822C2DFE1}" dt="2025-12-23T22:49:36.654" v="2" actId="478"/>
          <ac:picMkLst>
            <pc:docMk/>
            <pc:sldMk cId="1023487680" sldId="2147375890"/>
            <ac:picMk id="1026" creationId="{215BD8E0-1235-E826-23E9-3B27E04C48AB}"/>
          </ac:picMkLst>
        </pc:picChg>
      </pc:sldChg>
      <pc:sldChg chg="addSp delSp modSp add mod">
        <pc:chgData name="Richard David Pardo Pedraza" userId="9f9fd0ce-54c8-4389-aeea-a1bcc642b4b4" providerId="ADAL" clId="{0DE5BD90-2AC7-40DF-B173-D96822C2DFE1}" dt="2025-12-23T22:52:24.660" v="37" actId="1076"/>
        <pc:sldMkLst>
          <pc:docMk/>
          <pc:sldMk cId="1449270975" sldId="2147375891"/>
        </pc:sldMkLst>
        <pc:spChg chg="add mod ord">
          <ac:chgData name="Richard David Pardo Pedraza" userId="9f9fd0ce-54c8-4389-aeea-a1bcc642b4b4" providerId="ADAL" clId="{0DE5BD90-2AC7-40DF-B173-D96822C2DFE1}" dt="2025-12-23T22:52:08.551" v="33" actId="167"/>
          <ac:spMkLst>
            <pc:docMk/>
            <pc:sldMk cId="1449270975" sldId="2147375891"/>
            <ac:spMk id="2" creationId="{580E2B7A-C9EE-1FED-03E2-5D18F441C0E1}"/>
          </ac:spMkLst>
        </pc:spChg>
        <pc:spChg chg="mod">
          <ac:chgData name="Richard David Pardo Pedraza" userId="9f9fd0ce-54c8-4389-aeea-a1bcc642b4b4" providerId="ADAL" clId="{0DE5BD90-2AC7-40DF-B173-D96822C2DFE1}" dt="2025-12-23T22:52:20.878" v="36" actId="404"/>
          <ac:spMkLst>
            <pc:docMk/>
            <pc:sldMk cId="1449270975" sldId="2147375891"/>
            <ac:spMk id="8" creationId="{DE808F72-11C1-9330-F275-D04C59E7F122}"/>
          </ac:spMkLst>
        </pc:spChg>
        <pc:spChg chg="mod">
          <ac:chgData name="Richard David Pardo Pedraza" userId="9f9fd0ce-54c8-4389-aeea-a1bcc642b4b4" providerId="ADAL" clId="{0DE5BD90-2AC7-40DF-B173-D96822C2DFE1}" dt="2025-12-23T22:52:24.660" v="37" actId="1076"/>
          <ac:spMkLst>
            <pc:docMk/>
            <pc:sldMk cId="1449270975" sldId="2147375891"/>
            <ac:spMk id="9" creationId="{6A8C77AC-CDBE-7497-D6EB-7B0D351D6A3F}"/>
          </ac:spMkLst>
        </pc:spChg>
        <pc:spChg chg="del">
          <ac:chgData name="Richard David Pardo Pedraza" userId="9f9fd0ce-54c8-4389-aeea-a1bcc642b4b4" providerId="ADAL" clId="{0DE5BD90-2AC7-40DF-B173-D96822C2DFE1}" dt="2025-12-23T22:51:52.901" v="28" actId="478"/>
          <ac:spMkLst>
            <pc:docMk/>
            <pc:sldMk cId="1449270975" sldId="2147375891"/>
            <ac:spMk id="12" creationId="{615EA3CA-2118-F25F-5168-C3FD5DE98EE5}"/>
          </ac:spMkLst>
        </pc:spChg>
      </pc:sldChg>
      <pc:sldChg chg="addSp delSp modSp add del mod">
        <pc:chgData name="Richard David Pardo Pedraza" userId="9f9fd0ce-54c8-4389-aeea-a1bcc642b4b4" providerId="ADAL" clId="{0DE5BD90-2AC7-40DF-B173-D96822C2DFE1}" dt="2025-12-23T22:53:56.738" v="49" actId="47"/>
        <pc:sldMkLst>
          <pc:docMk/>
          <pc:sldMk cId="318144674" sldId="2147375892"/>
        </pc:sldMkLst>
        <pc:spChg chg="del">
          <ac:chgData name="Richard David Pardo Pedraza" userId="9f9fd0ce-54c8-4389-aeea-a1bcc642b4b4" providerId="ADAL" clId="{0DE5BD90-2AC7-40DF-B173-D96822C2DFE1}" dt="2025-12-23T22:53:12.468" v="39" actId="478"/>
          <ac:spMkLst>
            <pc:docMk/>
            <pc:sldMk cId="318144674" sldId="2147375892"/>
            <ac:spMk id="2" creationId="{00B7175C-CFB3-1C30-FF5B-43303614BCF6}"/>
          </ac:spMkLst>
        </pc:spChg>
        <pc:spChg chg="add mod ord">
          <ac:chgData name="Richard David Pardo Pedraza" userId="9f9fd0ce-54c8-4389-aeea-a1bcc642b4b4" providerId="ADAL" clId="{0DE5BD90-2AC7-40DF-B173-D96822C2DFE1}" dt="2025-12-23T22:53:26.320" v="44" actId="167"/>
          <ac:spMkLst>
            <pc:docMk/>
            <pc:sldMk cId="318144674" sldId="2147375892"/>
            <ac:spMk id="3" creationId="{D9A86F22-1DC4-FF5B-E030-B784D959D919}"/>
          </ac:spMkLst>
        </pc:spChg>
        <pc:spChg chg="mod">
          <ac:chgData name="Richard David Pardo Pedraza" userId="9f9fd0ce-54c8-4389-aeea-a1bcc642b4b4" providerId="ADAL" clId="{0DE5BD90-2AC7-40DF-B173-D96822C2DFE1}" dt="2025-12-23T22:53:45.481" v="48" actId="120"/>
          <ac:spMkLst>
            <pc:docMk/>
            <pc:sldMk cId="318144674" sldId="2147375892"/>
            <ac:spMk id="8" creationId="{F4F311C7-67B1-AF63-1772-3459DB37D3FC}"/>
          </ac:spMkLst>
        </pc:spChg>
        <pc:spChg chg="mod">
          <ac:chgData name="Richard David Pardo Pedraza" userId="9f9fd0ce-54c8-4389-aeea-a1bcc642b4b4" providerId="ADAL" clId="{0DE5BD90-2AC7-40DF-B173-D96822C2DFE1}" dt="2025-12-23T22:53:45.481" v="48" actId="120"/>
          <ac:spMkLst>
            <pc:docMk/>
            <pc:sldMk cId="318144674" sldId="2147375892"/>
            <ac:spMk id="9" creationId="{06391B45-BEA3-AF7D-4190-95F4000628C4}"/>
          </ac:spMkLst>
        </pc:spChg>
        <pc:picChg chg="mod">
          <ac:chgData name="Richard David Pardo Pedraza" userId="9f9fd0ce-54c8-4389-aeea-a1bcc642b4b4" providerId="ADAL" clId="{0DE5BD90-2AC7-40DF-B173-D96822C2DFE1}" dt="2025-12-23T22:53:34.150" v="46" actId="1076"/>
          <ac:picMkLst>
            <pc:docMk/>
            <pc:sldMk cId="318144674" sldId="2147375892"/>
            <ac:picMk id="10" creationId="{C80A16BE-0428-4094-D16D-AAEE24E2F8E9}"/>
          </ac:picMkLst>
        </pc:picChg>
      </pc:sldChg>
    </pc:docChg>
  </pc:docChgLst>
  <pc:docChgLst>
    <pc:chgData name="Norha Carrasco Rincon" userId="S::ncarrasco@minvivienda.gov.co::764caa26-066e-46d2-8271-c6eda7a7cc96" providerId="AD" clId="Web-{B9EC7140-08BD-A643-1883-AE1B4716B4B6}"/>
    <pc:docChg chg="delSld modSld sldOrd">
      <pc:chgData name="Norha Carrasco Rincon" userId="S::ncarrasco@minvivienda.gov.co::764caa26-066e-46d2-8271-c6eda7a7cc96" providerId="AD" clId="Web-{B9EC7140-08BD-A643-1883-AE1B4716B4B6}" dt="2025-12-23T16:48:59.674" v="76" actId="20577"/>
      <pc:docMkLst>
        <pc:docMk/>
      </pc:docMkLst>
      <pc:sldChg chg="del">
        <pc:chgData name="Norha Carrasco Rincon" userId="S::ncarrasco@minvivienda.gov.co::764caa26-066e-46d2-8271-c6eda7a7cc96" providerId="AD" clId="Web-{B9EC7140-08BD-A643-1883-AE1B4716B4B6}" dt="2025-12-23T16:43:56.846" v="32"/>
        <pc:sldMkLst>
          <pc:docMk/>
          <pc:sldMk cId="581860253" sldId="269"/>
        </pc:sldMkLst>
      </pc:sldChg>
      <pc:sldChg chg="modSp ord">
        <pc:chgData name="Norha Carrasco Rincon" userId="S::ncarrasco@minvivienda.gov.co::764caa26-066e-46d2-8271-c6eda7a7cc96" providerId="AD" clId="Web-{B9EC7140-08BD-A643-1883-AE1B4716B4B6}" dt="2025-12-23T16:44:19.738" v="33" actId="20577"/>
        <pc:sldMkLst>
          <pc:docMk/>
          <pc:sldMk cId="710555258" sldId="270"/>
        </pc:sldMkLst>
        <pc:spChg chg="mod">
          <ac:chgData name="Norha Carrasco Rincon" userId="S::ncarrasco@minvivienda.gov.co::764caa26-066e-46d2-8271-c6eda7a7cc96" providerId="AD" clId="Web-{B9EC7140-08BD-A643-1883-AE1B4716B4B6}" dt="2025-12-23T16:43:41.126" v="30" actId="20577"/>
          <ac:spMkLst>
            <pc:docMk/>
            <pc:sldMk cId="710555258" sldId="270"/>
            <ac:spMk id="7" creationId="{6B821647-202D-4DAA-0B60-9AD1DE893B29}"/>
          </ac:spMkLst>
        </pc:spChg>
        <pc:spChg chg="mod">
          <ac:chgData name="Norha Carrasco Rincon" userId="S::ncarrasco@minvivienda.gov.co::764caa26-066e-46d2-8271-c6eda7a7cc96" providerId="AD" clId="Web-{B9EC7140-08BD-A643-1883-AE1B4716B4B6}" dt="2025-12-23T16:44:19.738" v="33" actId="20577"/>
          <ac:spMkLst>
            <pc:docMk/>
            <pc:sldMk cId="710555258" sldId="270"/>
            <ac:spMk id="8" creationId="{CA8090EB-89FE-A90D-B06A-9920D02877A8}"/>
          </ac:spMkLst>
        </pc:spChg>
      </pc:sldChg>
      <pc:sldChg chg="modSp">
        <pc:chgData name="Norha Carrasco Rincon" userId="S::ncarrasco@minvivienda.gov.co::764caa26-066e-46d2-8271-c6eda7a7cc96" providerId="AD" clId="Web-{B9EC7140-08BD-A643-1883-AE1B4716B4B6}" dt="2025-12-22T20:31:26.644" v="15" actId="20577"/>
        <pc:sldMkLst>
          <pc:docMk/>
          <pc:sldMk cId="120091369" sldId="271"/>
        </pc:sldMkLst>
        <pc:spChg chg="mod">
          <ac:chgData name="Norha Carrasco Rincon" userId="S::ncarrasco@minvivienda.gov.co::764caa26-066e-46d2-8271-c6eda7a7cc96" providerId="AD" clId="Web-{B9EC7140-08BD-A643-1883-AE1B4716B4B6}" dt="2025-12-22T20:31:26.644" v="15" actId="20577"/>
          <ac:spMkLst>
            <pc:docMk/>
            <pc:sldMk cId="120091369" sldId="271"/>
            <ac:spMk id="6" creationId="{14BEDE83-0A9C-64FF-4006-696EF334A2A0}"/>
          </ac:spMkLst>
        </pc:spChg>
      </pc:sldChg>
      <pc:sldChg chg="modSp">
        <pc:chgData name="Norha Carrasco Rincon" userId="S::ncarrasco@minvivienda.gov.co::764caa26-066e-46d2-8271-c6eda7a7cc96" providerId="AD" clId="Web-{B9EC7140-08BD-A643-1883-AE1B4716B4B6}" dt="2025-12-23T16:48:59.674" v="76" actId="20577"/>
        <pc:sldMkLst>
          <pc:docMk/>
          <pc:sldMk cId="1206516924" sldId="279"/>
        </pc:sldMkLst>
        <pc:spChg chg="mod">
          <ac:chgData name="Norha Carrasco Rincon" userId="S::ncarrasco@minvivienda.gov.co::764caa26-066e-46d2-8271-c6eda7a7cc96" providerId="AD" clId="Web-{B9EC7140-08BD-A643-1883-AE1B4716B4B6}" dt="2025-12-23T16:48:59.674" v="76" actId="20577"/>
          <ac:spMkLst>
            <pc:docMk/>
            <pc:sldMk cId="1206516924" sldId="279"/>
            <ac:spMk id="6" creationId="{6765D047-E996-B658-4316-D6B287CBC9D2}"/>
          </ac:spMkLst>
        </pc:spChg>
        <pc:spChg chg="mod">
          <ac:chgData name="Norha Carrasco Rincon" userId="S::ncarrasco@minvivienda.gov.co::764caa26-066e-46d2-8271-c6eda7a7cc96" providerId="AD" clId="Web-{B9EC7140-08BD-A643-1883-AE1B4716B4B6}" dt="2025-12-22T16:51:46.599" v="0" actId="20577"/>
          <ac:spMkLst>
            <pc:docMk/>
            <pc:sldMk cId="1206516924" sldId="279"/>
            <ac:spMk id="11" creationId="{81A2BDEA-9C7C-5225-2CFE-79DA49DA0C44}"/>
          </ac:spMkLst>
        </pc:spChg>
        <pc:spChg chg="mod">
          <ac:chgData name="Norha Carrasco Rincon" userId="S::ncarrasco@minvivienda.gov.co::764caa26-066e-46d2-8271-c6eda7a7cc96" providerId="AD" clId="Web-{B9EC7140-08BD-A643-1883-AE1B4716B4B6}" dt="2025-12-22T18:30:24.476" v="11" actId="20577"/>
          <ac:spMkLst>
            <pc:docMk/>
            <pc:sldMk cId="1206516924" sldId="279"/>
            <ac:spMk id="14" creationId="{1E062F78-65A1-E1A8-0C57-835DC12F57A1}"/>
          </ac:spMkLst>
        </pc:spChg>
        <pc:spChg chg="mod">
          <ac:chgData name="Norha Carrasco Rincon" userId="S::ncarrasco@minvivienda.gov.co::764caa26-066e-46d2-8271-c6eda7a7cc96" providerId="AD" clId="Web-{B9EC7140-08BD-A643-1883-AE1B4716B4B6}" dt="2025-12-23T16:46:08.041" v="70" actId="20577"/>
          <ac:spMkLst>
            <pc:docMk/>
            <pc:sldMk cId="1206516924" sldId="279"/>
            <ac:spMk id="63" creationId="{B1FB4861-7E6A-1A50-E337-FDF7736CA093}"/>
          </ac:spMkLst>
        </pc:spChg>
        <pc:grpChg chg="mod">
          <ac:chgData name="Norha Carrasco Rincon" userId="S::ncarrasco@minvivienda.gov.co::764caa26-066e-46d2-8271-c6eda7a7cc96" providerId="AD" clId="Web-{B9EC7140-08BD-A643-1883-AE1B4716B4B6}" dt="2025-12-23T16:45:41.946" v="34" actId="1076"/>
          <ac:grpSpMkLst>
            <pc:docMk/>
            <pc:sldMk cId="1206516924" sldId="279"/>
            <ac:grpSpMk id="4" creationId="{214095D1-9E6C-43E2-89DB-CFC657515940}"/>
          </ac:grpSpMkLst>
        </pc:grpChg>
      </pc:sldChg>
    </pc:docChg>
  </pc:docChgLst>
  <pc:docChgLst>
    <pc:chgData name="Norha Carrasco Rincon" userId="S::ncarrasco@minvivienda.gov.co::764caa26-066e-46d2-8271-c6eda7a7cc96" providerId="AD" clId="Web-{75AC3EA3-E2F9-C5D2-E45A-8B43F1C542D8}"/>
    <pc:docChg chg="modSld">
      <pc:chgData name="Norha Carrasco Rincon" userId="S::ncarrasco@minvivienda.gov.co::764caa26-066e-46d2-8271-c6eda7a7cc96" providerId="AD" clId="Web-{75AC3EA3-E2F9-C5D2-E45A-8B43F1C542D8}" dt="2025-12-24T15:31:40.607" v="172" actId="20577"/>
      <pc:docMkLst>
        <pc:docMk/>
      </pc:docMkLst>
      <pc:sldChg chg="modSp">
        <pc:chgData name="Norha Carrasco Rincon" userId="S::ncarrasco@minvivienda.gov.co::764caa26-066e-46d2-8271-c6eda7a7cc96" providerId="AD" clId="Web-{75AC3EA3-E2F9-C5D2-E45A-8B43F1C542D8}" dt="2025-12-24T14:26:30.853" v="7" actId="20577"/>
        <pc:sldMkLst>
          <pc:docMk/>
          <pc:sldMk cId="710555258" sldId="270"/>
        </pc:sldMkLst>
        <pc:spChg chg="mod">
          <ac:chgData name="Norha Carrasco Rincon" userId="S::ncarrasco@minvivienda.gov.co::764caa26-066e-46d2-8271-c6eda7a7cc96" providerId="AD" clId="Web-{75AC3EA3-E2F9-C5D2-E45A-8B43F1C542D8}" dt="2025-12-24T14:26:30.853" v="7" actId="20577"/>
          <ac:spMkLst>
            <pc:docMk/>
            <pc:sldMk cId="710555258" sldId="270"/>
            <ac:spMk id="7" creationId="{6B821647-202D-4DAA-0B60-9AD1DE893B29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5:13:18.983" v="110" actId="20577"/>
        <pc:sldMkLst>
          <pc:docMk/>
          <pc:sldMk cId="120091369" sldId="271"/>
        </pc:sldMkLst>
        <pc:spChg chg="mod">
          <ac:chgData name="Norha Carrasco Rincon" userId="S::ncarrasco@minvivienda.gov.co::764caa26-066e-46d2-8271-c6eda7a7cc96" providerId="AD" clId="Web-{75AC3EA3-E2F9-C5D2-E45A-8B43F1C542D8}" dt="2025-12-24T15:13:18.983" v="110" actId="20577"/>
          <ac:spMkLst>
            <pc:docMk/>
            <pc:sldMk cId="120091369" sldId="271"/>
            <ac:spMk id="6" creationId="{14BEDE83-0A9C-64FF-4006-696EF334A2A0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5:14:29.970" v="137"/>
        <pc:sldMkLst>
          <pc:docMk/>
          <pc:sldMk cId="2328261338" sldId="272"/>
        </pc:sldMkLst>
        <pc:spChg chg="mod">
          <ac:chgData name="Norha Carrasco Rincon" userId="S::ncarrasco@minvivienda.gov.co::764caa26-066e-46d2-8271-c6eda7a7cc96" providerId="AD" clId="Web-{75AC3EA3-E2F9-C5D2-E45A-8B43F1C542D8}" dt="2025-12-24T15:14:29.970" v="137"/>
          <ac:spMkLst>
            <pc:docMk/>
            <pc:sldMk cId="2328261338" sldId="272"/>
            <ac:spMk id="5" creationId="{C520F6F8-A673-AD0B-C9CA-0563A0684043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5:16:50.772" v="141" actId="20577"/>
        <pc:sldMkLst>
          <pc:docMk/>
          <pc:sldMk cId="3310695230" sldId="273"/>
        </pc:sldMkLst>
        <pc:spChg chg="mod">
          <ac:chgData name="Norha Carrasco Rincon" userId="S::ncarrasco@minvivienda.gov.co::764caa26-066e-46d2-8271-c6eda7a7cc96" providerId="AD" clId="Web-{75AC3EA3-E2F9-C5D2-E45A-8B43F1C542D8}" dt="2025-12-24T15:16:50.772" v="141" actId="20577"/>
          <ac:spMkLst>
            <pc:docMk/>
            <pc:sldMk cId="3310695230" sldId="273"/>
            <ac:spMk id="5" creationId="{C520F6F8-A673-AD0B-C9CA-0563A0684043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5:18:22.274" v="170" actId="20577"/>
        <pc:sldMkLst>
          <pc:docMk/>
          <pc:sldMk cId="3096117078" sldId="274"/>
        </pc:sldMkLst>
        <pc:spChg chg="mod">
          <ac:chgData name="Norha Carrasco Rincon" userId="S::ncarrasco@minvivienda.gov.co::764caa26-066e-46d2-8271-c6eda7a7cc96" providerId="AD" clId="Web-{75AC3EA3-E2F9-C5D2-E45A-8B43F1C542D8}" dt="2025-12-24T15:18:22.274" v="170" actId="20577"/>
          <ac:spMkLst>
            <pc:docMk/>
            <pc:sldMk cId="3096117078" sldId="274"/>
            <ac:spMk id="5" creationId="{C520F6F8-A673-AD0B-C9CA-0563A0684043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5:31:40.607" v="172" actId="20577"/>
        <pc:sldMkLst>
          <pc:docMk/>
          <pc:sldMk cId="1391026340" sldId="278"/>
        </pc:sldMkLst>
        <pc:spChg chg="mod">
          <ac:chgData name="Norha Carrasco Rincon" userId="S::ncarrasco@minvivienda.gov.co::764caa26-066e-46d2-8271-c6eda7a7cc96" providerId="AD" clId="Web-{75AC3EA3-E2F9-C5D2-E45A-8B43F1C542D8}" dt="2025-12-24T15:31:40.607" v="172" actId="20577"/>
          <ac:spMkLst>
            <pc:docMk/>
            <pc:sldMk cId="1391026340" sldId="278"/>
            <ac:spMk id="5" creationId="{C520F6F8-A673-AD0B-C9CA-0563A0684043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4:56:35.891" v="52" actId="20577"/>
        <pc:sldMkLst>
          <pc:docMk/>
          <pc:sldMk cId="1206516924" sldId="279"/>
        </pc:sldMkLst>
        <pc:spChg chg="mod">
          <ac:chgData name="Norha Carrasco Rincon" userId="S::ncarrasco@minvivienda.gov.co::764caa26-066e-46d2-8271-c6eda7a7cc96" providerId="AD" clId="Web-{75AC3EA3-E2F9-C5D2-E45A-8B43F1C542D8}" dt="2025-12-24T14:56:35.891" v="52" actId="20577"/>
          <ac:spMkLst>
            <pc:docMk/>
            <pc:sldMk cId="1206516924" sldId="279"/>
            <ac:spMk id="14" creationId="{1E062F78-65A1-E1A8-0C57-835DC12F57A1}"/>
          </ac:spMkLst>
        </pc:spChg>
      </pc:sldChg>
      <pc:sldChg chg="modSp">
        <pc:chgData name="Norha Carrasco Rincon" userId="S::ncarrasco@minvivienda.gov.co::764caa26-066e-46d2-8271-c6eda7a7cc96" providerId="AD" clId="Web-{75AC3EA3-E2F9-C5D2-E45A-8B43F1C542D8}" dt="2025-12-24T14:54:42.790" v="22" actId="20577"/>
        <pc:sldMkLst>
          <pc:docMk/>
          <pc:sldMk cId="1023487680" sldId="2147375890"/>
        </pc:sldMkLst>
        <pc:spChg chg="mod">
          <ac:chgData name="Norha Carrasco Rincon" userId="S::ncarrasco@minvivienda.gov.co::764caa26-066e-46d2-8271-c6eda7a7cc96" providerId="AD" clId="Web-{75AC3EA3-E2F9-C5D2-E45A-8B43F1C542D8}" dt="2025-12-24T14:54:42.790" v="22" actId="20577"/>
          <ac:spMkLst>
            <pc:docMk/>
            <pc:sldMk cId="1023487680" sldId="2147375890"/>
            <ac:spMk id="9" creationId="{B2AE29E8-D687-BE58-F9B0-B92DF225C76E}"/>
          </ac:spMkLst>
        </pc:spChg>
      </pc:sldChg>
    </pc:docChg>
  </pc:docChgLst>
  <pc:docChgLst>
    <pc:chgData name="Laura Liliana Martinez Duarte" userId="b374a56c-2b67-46c9-b836-4088250a72fc" providerId="ADAL" clId="{E17C5491-0F01-4A8C-BCF4-F31333319F2A}"/>
    <pc:docChg chg="modSld">
      <pc:chgData name="Laura Liliana Martinez Duarte" userId="b374a56c-2b67-46c9-b836-4088250a72fc" providerId="ADAL" clId="{E17C5491-0F01-4A8C-BCF4-F31333319F2A}" dt="2025-12-22T20:28:22.260" v="136" actId="1076"/>
      <pc:docMkLst>
        <pc:docMk/>
      </pc:docMkLst>
      <pc:sldChg chg="modSp mod">
        <pc:chgData name="Laura Liliana Martinez Duarte" userId="b374a56c-2b67-46c9-b836-4088250a72fc" providerId="ADAL" clId="{E17C5491-0F01-4A8C-BCF4-F31333319F2A}" dt="2025-12-22T20:28:22.260" v="136" actId="1076"/>
        <pc:sldMkLst>
          <pc:docMk/>
          <pc:sldMk cId="120091369" sldId="271"/>
        </pc:sldMkLst>
        <pc:spChg chg="mod">
          <ac:chgData name="Laura Liliana Martinez Duarte" userId="b374a56c-2b67-46c9-b836-4088250a72fc" providerId="ADAL" clId="{E17C5491-0F01-4A8C-BCF4-F31333319F2A}" dt="2025-12-22T20:28:22.260" v="136" actId="1076"/>
          <ac:spMkLst>
            <pc:docMk/>
            <pc:sldMk cId="120091369" sldId="271"/>
            <ac:spMk id="6" creationId="{14BEDE83-0A9C-64FF-4006-696EF334A2A0}"/>
          </ac:spMkLst>
        </pc:spChg>
      </pc:sldChg>
    </pc:docChg>
  </pc:docChgLst>
  <pc:docChgLst>
    <pc:chgData name="Laura Liliana Martinez Duarte" userId="b374a56c-2b67-46c9-b836-4088250a72fc" providerId="ADAL" clId="{732E9CBA-CFCE-4DA5-ABAB-83621C743892}"/>
    <pc:docChg chg="modSld">
      <pc:chgData name="Laura Liliana Martinez Duarte" userId="b374a56c-2b67-46c9-b836-4088250a72fc" providerId="ADAL" clId="{732E9CBA-CFCE-4DA5-ABAB-83621C743892}" dt="2025-12-04T03:22:39.974" v="98" actId="20577"/>
      <pc:docMkLst>
        <pc:docMk/>
      </pc:docMkLst>
      <pc:sldChg chg="modSp mod">
        <pc:chgData name="Laura Liliana Martinez Duarte" userId="b374a56c-2b67-46c9-b836-4088250a72fc" providerId="ADAL" clId="{732E9CBA-CFCE-4DA5-ABAB-83621C743892}" dt="2025-12-04T02:28:07.766" v="2" actId="20577"/>
        <pc:sldMkLst>
          <pc:docMk/>
          <pc:sldMk cId="199787323" sldId="268"/>
        </pc:sldMkLst>
        <pc:spChg chg="mod">
          <ac:chgData name="Laura Liliana Martinez Duarte" userId="b374a56c-2b67-46c9-b836-4088250a72fc" providerId="ADAL" clId="{732E9CBA-CFCE-4DA5-ABAB-83621C743892}" dt="2025-12-04T02:28:07.766" v="2" actId="20577"/>
          <ac:spMkLst>
            <pc:docMk/>
            <pc:sldMk cId="199787323" sldId="268"/>
            <ac:spMk id="5" creationId="{14BEDE83-0A9C-64FF-4006-696EF334A2A0}"/>
          </ac:spMkLst>
        </pc:spChg>
      </pc:sldChg>
    </pc:docChg>
  </pc:docChgLst>
  <pc:docChgLst>
    <pc:chgData name="Karen Sofia Munoz Huerfano" userId="6068c573-1895-42c8-b50a-0b55752ddc21" providerId="ADAL" clId="{38BE8836-025D-4A78-92B1-93A8DC627043}"/>
    <pc:docChg chg="undo custSel addSld delSld modSld modMainMaster">
      <pc:chgData name="Karen Sofia Munoz Huerfano" userId="6068c573-1895-42c8-b50a-0b55752ddc21" providerId="ADAL" clId="{38BE8836-025D-4A78-92B1-93A8DC627043}" dt="2025-12-23T23:28:15.467" v="530" actId="1076"/>
      <pc:docMkLst>
        <pc:docMk/>
      </pc:docMkLst>
      <pc:sldChg chg="del">
        <pc:chgData name="Karen Sofia Munoz Huerfano" userId="6068c573-1895-42c8-b50a-0b55752ddc21" providerId="ADAL" clId="{38BE8836-025D-4A78-92B1-93A8DC627043}" dt="2025-12-23T22:46:32.791" v="70" actId="47"/>
        <pc:sldMkLst>
          <pc:docMk/>
          <pc:sldMk cId="1482975956" sldId="257"/>
        </pc:sldMkLst>
      </pc:sldChg>
      <pc:sldChg chg="del mod modClrScheme chgLayout">
        <pc:chgData name="Karen Sofia Munoz Huerfano" userId="6068c573-1895-42c8-b50a-0b55752ddc21" providerId="ADAL" clId="{38BE8836-025D-4A78-92B1-93A8DC627043}" dt="2025-12-23T22:54:27.682" v="131" actId="47"/>
        <pc:sldMkLst>
          <pc:docMk/>
          <pc:sldMk cId="853279415" sldId="262"/>
        </pc:sldMkLst>
      </pc:sldChg>
      <pc:sldChg chg="del">
        <pc:chgData name="Karen Sofia Munoz Huerfano" userId="6068c573-1895-42c8-b50a-0b55752ddc21" providerId="ADAL" clId="{38BE8836-025D-4A78-92B1-93A8DC627043}" dt="2025-12-23T22:46:48.361" v="72" actId="47"/>
        <pc:sldMkLst>
          <pc:docMk/>
          <pc:sldMk cId="3875286674" sldId="267"/>
        </pc:sldMkLst>
      </pc:sldChg>
      <pc:sldChg chg="addSp delSp modSp mod modClrScheme chgLayout">
        <pc:chgData name="Karen Sofia Munoz Huerfano" userId="6068c573-1895-42c8-b50a-0b55752ddc21" providerId="ADAL" clId="{38BE8836-025D-4A78-92B1-93A8DC627043}" dt="2025-12-23T23:23:25.974" v="513" actId="21"/>
        <pc:sldMkLst>
          <pc:docMk/>
          <pc:sldMk cId="199787323" sldId="268"/>
        </pc:sldMkLst>
        <pc:spChg chg="add del mod">
          <ac:chgData name="Karen Sofia Munoz Huerfano" userId="6068c573-1895-42c8-b50a-0b55752ddc21" providerId="ADAL" clId="{38BE8836-025D-4A78-92B1-93A8DC627043}" dt="2025-12-23T22:55:55.031" v="151"/>
          <ac:spMkLst>
            <pc:docMk/>
            <pc:sldMk cId="199787323" sldId="268"/>
            <ac:spMk id="2" creationId="{543D21E3-FC0F-6A09-D9FE-AAF522FE1B30}"/>
          </ac:spMkLst>
        </pc:spChg>
        <pc:spChg chg="add mod">
          <ac:chgData name="Karen Sofia Munoz Huerfano" userId="6068c573-1895-42c8-b50a-0b55752ddc21" providerId="ADAL" clId="{38BE8836-025D-4A78-92B1-93A8DC627043}" dt="2025-12-23T23:22:47.528" v="511" actId="207"/>
          <ac:spMkLst>
            <pc:docMk/>
            <pc:sldMk cId="199787323" sldId="268"/>
            <ac:spMk id="10" creationId="{752AA6AD-15EF-2FCD-03C3-0250112659D5}"/>
          </ac:spMkLst>
        </pc:spChg>
        <pc:spChg chg="add del mod">
          <ac:chgData name="Karen Sofia Munoz Huerfano" userId="6068c573-1895-42c8-b50a-0b55752ddc21" providerId="ADAL" clId="{38BE8836-025D-4A78-92B1-93A8DC627043}" dt="2025-12-23T23:22:15.857" v="501" actId="478"/>
          <ac:spMkLst>
            <pc:docMk/>
            <pc:sldMk cId="199787323" sldId="268"/>
            <ac:spMk id="14" creationId="{AA9B0878-66B1-10C9-AFD6-3A4D1E67DEA8}"/>
          </ac:spMkLst>
        </pc:spChg>
        <pc:spChg chg="add del mod">
          <ac:chgData name="Karen Sofia Munoz Huerfano" userId="6068c573-1895-42c8-b50a-0b55752ddc21" providerId="ADAL" clId="{38BE8836-025D-4A78-92B1-93A8DC627043}" dt="2025-12-23T23:23:25.974" v="513" actId="21"/>
          <ac:spMkLst>
            <pc:docMk/>
            <pc:sldMk cId="199787323" sldId="268"/>
            <ac:spMk id="15" creationId="{98C8098A-1037-E516-6D26-7C1FC8365B15}"/>
          </ac:spMkLst>
        </pc:spChg>
        <pc:spChg chg="add del mod">
          <ac:chgData name="Karen Sofia Munoz Huerfano" userId="6068c573-1895-42c8-b50a-0b55752ddc21" providerId="ADAL" clId="{38BE8836-025D-4A78-92B1-93A8DC627043}" dt="2025-12-23T23:23:25.974" v="513" actId="21"/>
          <ac:spMkLst>
            <pc:docMk/>
            <pc:sldMk cId="199787323" sldId="268"/>
            <ac:spMk id="16" creationId="{7B9710E7-DF67-CD0F-5318-48763B416261}"/>
          </ac:spMkLst>
        </pc:spChg>
        <pc:grpChg chg="add mod">
          <ac:chgData name="Karen Sofia Munoz Huerfano" userId="6068c573-1895-42c8-b50a-0b55752ddc21" providerId="ADAL" clId="{38BE8836-025D-4A78-92B1-93A8DC627043}" dt="2025-12-23T23:07:24.666" v="256" actId="1076"/>
          <ac:grpSpMkLst>
            <pc:docMk/>
            <pc:sldMk cId="199787323" sldId="268"/>
            <ac:grpSpMk id="12" creationId="{BF0010D5-0999-2428-BDA4-4098838270F5}"/>
          </ac:grpSpMkLst>
        </pc:grpChg>
        <pc:picChg chg="add del mod">
          <ac:chgData name="Karen Sofia Munoz Huerfano" userId="6068c573-1895-42c8-b50a-0b55752ddc21" providerId="ADAL" clId="{38BE8836-025D-4A78-92B1-93A8DC627043}" dt="2025-12-23T22:55:55.031" v="151"/>
          <ac:picMkLst>
            <pc:docMk/>
            <pc:sldMk cId="199787323" sldId="268"/>
            <ac:picMk id="7" creationId="{5643D55C-A547-12FC-847B-60C8588BC1C4}"/>
          </ac:picMkLst>
        </pc:picChg>
        <pc:picChg chg="add mod ord">
          <ac:chgData name="Karen Sofia Munoz Huerfano" userId="6068c573-1895-42c8-b50a-0b55752ddc21" providerId="ADAL" clId="{38BE8836-025D-4A78-92B1-93A8DC627043}" dt="2025-12-23T23:22:50.418" v="512" actId="207"/>
          <ac:picMkLst>
            <pc:docMk/>
            <pc:sldMk cId="199787323" sldId="268"/>
            <ac:picMk id="8" creationId="{80B69BEA-492E-D583-2BD0-B6457DCFDFC4}"/>
          </ac:picMkLst>
        </pc:picChg>
        <pc:picChg chg="del mod">
          <ac:chgData name="Karen Sofia Munoz Huerfano" userId="6068c573-1895-42c8-b50a-0b55752ddc21" providerId="ADAL" clId="{38BE8836-025D-4A78-92B1-93A8DC627043}" dt="2025-12-23T22:56:06.493" v="154" actId="21"/>
          <ac:picMkLst>
            <pc:docMk/>
            <pc:sldMk cId="199787323" sldId="268"/>
            <ac:picMk id="9" creationId="{C0E33E15-DA5E-70B3-7857-DFC6134CC0E1}"/>
          </ac:picMkLst>
        </pc:picChg>
        <pc:picChg chg="add mod">
          <ac:chgData name="Karen Sofia Munoz Huerfano" userId="6068c573-1895-42c8-b50a-0b55752ddc21" providerId="ADAL" clId="{38BE8836-025D-4A78-92B1-93A8DC627043}" dt="2025-12-23T22:56:18.366" v="157" actId="164"/>
          <ac:picMkLst>
            <pc:docMk/>
            <pc:sldMk cId="199787323" sldId="268"/>
            <ac:picMk id="11" creationId="{C0E33E15-DA5E-70B3-7857-DFC6134CC0E1}"/>
          </ac:picMkLst>
        </pc:picChg>
        <pc:picChg chg="del mod">
          <ac:chgData name="Karen Sofia Munoz Huerfano" userId="6068c573-1895-42c8-b50a-0b55752ddc21" providerId="ADAL" clId="{38BE8836-025D-4A78-92B1-93A8DC627043}" dt="2025-12-23T22:54:48.740" v="137" actId="478"/>
          <ac:picMkLst>
            <pc:docMk/>
            <pc:sldMk cId="199787323" sldId="268"/>
            <ac:picMk id="2050" creationId="{5AD5D512-ABAB-D0C2-D8B6-98445A034DA2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21:24.953" v="499" actId="1076"/>
        <pc:sldMkLst>
          <pc:docMk/>
          <pc:sldMk cId="710555258" sldId="270"/>
        </pc:sldMkLst>
        <pc:spChg chg="mod">
          <ac:chgData name="Karen Sofia Munoz Huerfano" userId="6068c573-1895-42c8-b50a-0b55752ddc21" providerId="ADAL" clId="{38BE8836-025D-4A78-92B1-93A8DC627043}" dt="2025-12-23T23:18:10.325" v="448" actId="1076"/>
          <ac:spMkLst>
            <pc:docMk/>
            <pc:sldMk cId="710555258" sldId="270"/>
            <ac:spMk id="7" creationId="{6B821647-202D-4DAA-0B60-9AD1DE893B29}"/>
          </ac:spMkLst>
        </pc:spChg>
        <pc:spChg chg="add del mod">
          <ac:chgData name="Karen Sofia Munoz Huerfano" userId="6068c573-1895-42c8-b50a-0b55752ddc21" providerId="ADAL" clId="{38BE8836-025D-4A78-92B1-93A8DC627043}" dt="2025-12-23T23:18:30.122" v="454"/>
          <ac:spMkLst>
            <pc:docMk/>
            <pc:sldMk cId="710555258" sldId="270"/>
            <ac:spMk id="11" creationId="{78E01C5F-8706-328D-5158-7FDE9E663F23}"/>
          </ac:spMkLst>
        </pc:spChg>
        <pc:spChg chg="add mod">
          <ac:chgData name="Karen Sofia Munoz Huerfano" userId="6068c573-1895-42c8-b50a-0b55752ddc21" providerId="ADAL" clId="{38BE8836-025D-4A78-92B1-93A8DC627043}" dt="2025-12-23T23:18:36.600" v="457" actId="164"/>
          <ac:spMkLst>
            <pc:docMk/>
            <pc:sldMk cId="710555258" sldId="270"/>
            <ac:spMk id="12" creationId="{CE5A341A-BCE7-B3CA-D851-AD8169D77394}"/>
          </ac:spMkLst>
        </pc:spChg>
        <pc:spChg chg="mod">
          <ac:chgData name="Karen Sofia Munoz Huerfano" userId="6068c573-1895-42c8-b50a-0b55752ddc21" providerId="ADAL" clId="{38BE8836-025D-4A78-92B1-93A8DC627043}" dt="2025-12-23T23:20:55.512" v="483" actId="571"/>
          <ac:spMkLst>
            <pc:docMk/>
            <pc:sldMk cId="710555258" sldId="270"/>
            <ac:spMk id="18" creationId="{CB265E3E-1D84-F5F4-10B7-A837BE2D432C}"/>
          </ac:spMkLst>
        </pc:spChg>
        <pc:grpChg chg="add mod">
          <ac:chgData name="Karen Sofia Munoz Huerfano" userId="6068c573-1895-42c8-b50a-0b55752ddc21" providerId="ADAL" clId="{38BE8836-025D-4A78-92B1-93A8DC627043}" dt="2025-12-23T23:21:24.953" v="499" actId="1076"/>
          <ac:grpSpMkLst>
            <pc:docMk/>
            <pc:sldMk cId="710555258" sldId="270"/>
            <ac:grpSpMk id="15" creationId="{FDEDAF29-00E3-8222-2B39-F6F1B787B45C}"/>
          </ac:grpSpMkLst>
        </pc:grpChg>
        <pc:grpChg chg="add del mod">
          <ac:chgData name="Karen Sofia Munoz Huerfano" userId="6068c573-1895-42c8-b50a-0b55752ddc21" providerId="ADAL" clId="{38BE8836-025D-4A78-92B1-93A8DC627043}" dt="2025-12-23T23:20:58.331" v="484" actId="478"/>
          <ac:grpSpMkLst>
            <pc:docMk/>
            <pc:sldMk cId="710555258" sldId="270"/>
            <ac:grpSpMk id="16" creationId="{71C5BEF5-06F4-1A5D-779A-408A587AA515}"/>
          </ac:grpSpMkLst>
        </pc:grpChg>
        <pc:picChg chg="add mod">
          <ac:chgData name="Karen Sofia Munoz Huerfano" userId="6068c573-1895-42c8-b50a-0b55752ddc21" providerId="ADAL" clId="{38BE8836-025D-4A78-92B1-93A8DC627043}" dt="2025-12-23T23:18:36.600" v="457" actId="164"/>
          <ac:picMkLst>
            <pc:docMk/>
            <pc:sldMk cId="710555258" sldId="270"/>
            <ac:picMk id="10" creationId="{A1A03EB9-2866-A4E2-45EC-2122FB6DCB82}"/>
          </ac:picMkLst>
        </pc:picChg>
        <pc:picChg chg="add del mod">
          <ac:chgData name="Karen Sofia Munoz Huerfano" userId="6068c573-1895-42c8-b50a-0b55752ddc21" providerId="ADAL" clId="{38BE8836-025D-4A78-92B1-93A8DC627043}" dt="2025-12-23T23:18:30.122" v="454"/>
          <ac:picMkLst>
            <pc:docMk/>
            <pc:sldMk cId="710555258" sldId="270"/>
            <ac:picMk id="13" creationId="{1B8776AD-6E6C-382E-411F-5A70E5790250}"/>
          </ac:picMkLst>
        </pc:picChg>
        <pc:picChg chg="mod">
          <ac:chgData name="Karen Sofia Munoz Huerfano" userId="6068c573-1895-42c8-b50a-0b55752ddc21" providerId="ADAL" clId="{38BE8836-025D-4A78-92B1-93A8DC627043}" dt="2025-12-23T23:18:36.600" v="457" actId="164"/>
          <ac:picMkLst>
            <pc:docMk/>
            <pc:sldMk cId="710555258" sldId="270"/>
            <ac:picMk id="14" creationId="{A01208A0-5EE2-343F-34F1-6BEF740C9215}"/>
          </ac:picMkLst>
        </pc:picChg>
        <pc:picChg chg="mod">
          <ac:chgData name="Karen Sofia Munoz Huerfano" userId="6068c573-1895-42c8-b50a-0b55752ddc21" providerId="ADAL" clId="{38BE8836-025D-4A78-92B1-93A8DC627043}" dt="2025-12-23T23:20:55.512" v="483" actId="571"/>
          <ac:picMkLst>
            <pc:docMk/>
            <pc:sldMk cId="710555258" sldId="270"/>
            <ac:picMk id="17" creationId="{8D73C5F8-BE06-70B9-2C01-34272F4BA3C2}"/>
          </ac:picMkLst>
        </pc:picChg>
        <pc:picChg chg="mod">
          <ac:chgData name="Karen Sofia Munoz Huerfano" userId="6068c573-1895-42c8-b50a-0b55752ddc21" providerId="ADAL" clId="{38BE8836-025D-4A78-92B1-93A8DC627043}" dt="2025-12-23T23:20:55.512" v="483" actId="571"/>
          <ac:picMkLst>
            <pc:docMk/>
            <pc:sldMk cId="710555258" sldId="270"/>
            <ac:picMk id="19" creationId="{E9F1F422-798D-0339-147A-0336CA36B8F9}"/>
          </ac:picMkLst>
        </pc:picChg>
        <pc:picChg chg="del mod">
          <ac:chgData name="Karen Sofia Munoz Huerfano" userId="6068c573-1895-42c8-b50a-0b55752ddc21" providerId="ADAL" clId="{38BE8836-025D-4A78-92B1-93A8DC627043}" dt="2025-12-23T23:17:37.315" v="438" actId="478"/>
          <ac:picMkLst>
            <pc:docMk/>
            <pc:sldMk cId="710555258" sldId="270"/>
            <ac:picMk id="3083" creationId="{93B678AA-5203-05E6-2658-867D64C9CC1A}"/>
          </ac:picMkLst>
        </pc:picChg>
        <pc:picChg chg="del">
          <ac:chgData name="Karen Sofia Munoz Huerfano" userId="6068c573-1895-42c8-b50a-0b55752ddc21" providerId="ADAL" clId="{38BE8836-025D-4A78-92B1-93A8DC627043}" dt="2025-12-23T23:17:37.725" v="439" actId="478"/>
          <ac:picMkLst>
            <pc:docMk/>
            <pc:sldMk cId="710555258" sldId="270"/>
            <ac:picMk id="3085" creationId="{FE980242-C5AF-2542-0B5B-26A5AC1FBC94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23:45.502" v="517" actId="478"/>
        <pc:sldMkLst>
          <pc:docMk/>
          <pc:sldMk cId="120091369" sldId="271"/>
        </pc:sldMkLst>
        <pc:spChg chg="mod">
          <ac:chgData name="Karen Sofia Munoz Huerfano" userId="6068c573-1895-42c8-b50a-0b55752ddc21" providerId="ADAL" clId="{38BE8836-025D-4A78-92B1-93A8DC627043}" dt="2025-12-23T23:06:57.380" v="248" actId="14100"/>
          <ac:spMkLst>
            <pc:docMk/>
            <pc:sldMk cId="120091369" sldId="271"/>
            <ac:spMk id="6" creationId="{14BEDE83-0A9C-64FF-4006-696EF334A2A0}"/>
          </ac:spMkLst>
        </pc:spChg>
        <pc:spChg chg="add del mod">
          <ac:chgData name="Karen Sofia Munoz Huerfano" userId="6068c573-1895-42c8-b50a-0b55752ddc21" providerId="ADAL" clId="{38BE8836-025D-4A78-92B1-93A8DC627043}" dt="2025-12-23T23:08:02.898" v="267"/>
          <ac:spMkLst>
            <pc:docMk/>
            <pc:sldMk cId="120091369" sldId="271"/>
            <ac:spMk id="9" creationId="{66F21CF2-6137-5BF7-8E6C-1A59695E956E}"/>
          </ac:spMkLst>
        </pc:spChg>
        <pc:spChg chg="mod">
          <ac:chgData name="Karen Sofia Munoz Huerfano" userId="6068c573-1895-42c8-b50a-0b55752ddc21" providerId="ADAL" clId="{38BE8836-025D-4A78-92B1-93A8DC627043}" dt="2025-12-23T23:07:44.836" v="260"/>
          <ac:spMkLst>
            <pc:docMk/>
            <pc:sldMk cId="120091369" sldId="271"/>
            <ac:spMk id="12" creationId="{E1A9D214-D6B6-2659-B69D-5F3504BA0295}"/>
          </ac:spMkLst>
        </pc:spChg>
        <pc:spChg chg="add del mod topLvl">
          <ac:chgData name="Karen Sofia Munoz Huerfano" userId="6068c573-1895-42c8-b50a-0b55752ddc21" providerId="ADAL" clId="{38BE8836-025D-4A78-92B1-93A8DC627043}" dt="2025-12-23T23:14:32.146" v="378"/>
          <ac:spMkLst>
            <pc:docMk/>
            <pc:sldMk cId="120091369" sldId="271"/>
            <ac:spMk id="14" creationId="{A3ACBDB6-4A78-4CE2-D945-45C58DE31A7C}"/>
          </ac:spMkLst>
        </pc:spChg>
        <pc:spChg chg="add del mod">
          <ac:chgData name="Karen Sofia Munoz Huerfano" userId="6068c573-1895-42c8-b50a-0b55752ddc21" providerId="ADAL" clId="{38BE8836-025D-4A78-92B1-93A8DC627043}" dt="2025-12-23T23:08:27.380" v="275"/>
          <ac:spMkLst>
            <pc:docMk/>
            <pc:sldMk cId="120091369" sldId="271"/>
            <ac:spMk id="17" creationId="{C9224B8C-AF5F-B124-9A59-53DBD3F4C8FC}"/>
          </ac:spMkLst>
        </pc:spChg>
        <pc:spChg chg="add mod">
          <ac:chgData name="Karen Sofia Munoz Huerfano" userId="6068c573-1895-42c8-b50a-0b55752ddc21" providerId="ADAL" clId="{38BE8836-025D-4A78-92B1-93A8DC627043}" dt="2025-12-23T23:23:34.697" v="515" actId="207"/>
          <ac:spMkLst>
            <pc:docMk/>
            <pc:sldMk cId="120091369" sldId="271"/>
            <ac:spMk id="22" creationId="{9C80EAB3-D84E-519E-91FD-43C8CC226E44}"/>
          </ac:spMkLst>
        </pc:spChg>
        <pc:spChg chg="add del mod">
          <ac:chgData name="Karen Sofia Munoz Huerfano" userId="6068c573-1895-42c8-b50a-0b55752ddc21" providerId="ADAL" clId="{38BE8836-025D-4A78-92B1-93A8DC627043}" dt="2025-12-23T23:23:45.502" v="517" actId="478"/>
          <ac:spMkLst>
            <pc:docMk/>
            <pc:sldMk cId="120091369" sldId="271"/>
            <ac:spMk id="26" creationId="{98C8098A-1037-E516-6D26-7C1FC8365B15}"/>
          </ac:spMkLst>
        </pc:spChg>
        <pc:spChg chg="add del mod">
          <ac:chgData name="Karen Sofia Munoz Huerfano" userId="6068c573-1895-42c8-b50a-0b55752ddc21" providerId="ADAL" clId="{38BE8836-025D-4A78-92B1-93A8DC627043}" dt="2025-12-23T23:23:45.502" v="517" actId="478"/>
          <ac:spMkLst>
            <pc:docMk/>
            <pc:sldMk cId="120091369" sldId="271"/>
            <ac:spMk id="27" creationId="{7B9710E7-DF67-CD0F-5318-48763B416261}"/>
          </ac:spMkLst>
        </pc:spChg>
        <pc:grpChg chg="add del mod">
          <ac:chgData name="Karen Sofia Munoz Huerfano" userId="6068c573-1895-42c8-b50a-0b55752ddc21" providerId="ADAL" clId="{38BE8836-025D-4A78-92B1-93A8DC627043}" dt="2025-12-23T23:07:49.044" v="262" actId="478"/>
          <ac:grpSpMkLst>
            <pc:docMk/>
            <pc:sldMk cId="120091369" sldId="271"/>
            <ac:grpSpMk id="10" creationId="{E830C445-3408-EADA-46BD-A139EC0AAD39}"/>
          </ac:grpSpMkLst>
        </pc:grpChg>
        <pc:grpChg chg="add del mod">
          <ac:chgData name="Karen Sofia Munoz Huerfano" userId="6068c573-1895-42c8-b50a-0b55752ddc21" providerId="ADAL" clId="{38BE8836-025D-4A78-92B1-93A8DC627043}" dt="2025-12-23T23:13:58.680" v="362" actId="165"/>
          <ac:grpSpMkLst>
            <pc:docMk/>
            <pc:sldMk cId="120091369" sldId="271"/>
            <ac:grpSpMk id="20" creationId="{94595797-A748-4CF2-E03D-1522FA8F70A8}"/>
          </ac:grpSpMkLst>
        </pc:grpChg>
        <pc:grpChg chg="add mod">
          <ac:chgData name="Karen Sofia Munoz Huerfano" userId="6068c573-1895-42c8-b50a-0b55752ddc21" providerId="ADAL" clId="{38BE8836-025D-4A78-92B1-93A8DC627043}" dt="2025-12-23T23:15:10.208" v="395" actId="1076"/>
          <ac:grpSpMkLst>
            <pc:docMk/>
            <pc:sldMk cId="120091369" sldId="271"/>
            <ac:grpSpMk id="25" creationId="{8879010F-F1FB-764A-F4E9-CF387BC335FB}"/>
          </ac:grpSpMkLst>
        </pc:grpChg>
        <pc:picChg chg="add mod topLvl">
          <ac:chgData name="Karen Sofia Munoz Huerfano" userId="6068c573-1895-42c8-b50a-0b55752ddc21" providerId="ADAL" clId="{38BE8836-025D-4A78-92B1-93A8DC627043}" dt="2025-12-23T23:23:36.721" v="516" actId="207"/>
          <ac:picMkLst>
            <pc:docMk/>
            <pc:sldMk cId="120091369" sldId="271"/>
            <ac:picMk id="8" creationId="{1A66543B-A0B3-0E5F-F9A1-FE32F3E19087}"/>
          </ac:picMkLst>
        </pc:picChg>
        <pc:picChg chg="mod">
          <ac:chgData name="Karen Sofia Munoz Huerfano" userId="6068c573-1895-42c8-b50a-0b55752ddc21" providerId="ADAL" clId="{38BE8836-025D-4A78-92B1-93A8DC627043}" dt="2025-12-23T23:07:44.836" v="260"/>
          <ac:picMkLst>
            <pc:docMk/>
            <pc:sldMk cId="120091369" sldId="271"/>
            <ac:picMk id="11" creationId="{11EC80E9-1BD5-EFD1-0850-F5768F26D6CB}"/>
          </ac:picMkLst>
        </pc:picChg>
        <pc:picChg chg="mod">
          <ac:chgData name="Karen Sofia Munoz Huerfano" userId="6068c573-1895-42c8-b50a-0b55752ddc21" providerId="ADAL" clId="{38BE8836-025D-4A78-92B1-93A8DC627043}" dt="2025-12-23T23:07:44.836" v="260"/>
          <ac:picMkLst>
            <pc:docMk/>
            <pc:sldMk cId="120091369" sldId="271"/>
            <ac:picMk id="13" creationId="{8B96338A-9D04-1161-C591-5CFF40F35156}"/>
          </ac:picMkLst>
        </pc:picChg>
        <pc:picChg chg="add del mod">
          <ac:chgData name="Karen Sofia Munoz Huerfano" userId="6068c573-1895-42c8-b50a-0b55752ddc21" providerId="ADAL" clId="{38BE8836-025D-4A78-92B1-93A8DC627043}" dt="2025-12-23T23:08:02.898" v="267"/>
          <ac:picMkLst>
            <pc:docMk/>
            <pc:sldMk cId="120091369" sldId="271"/>
            <ac:picMk id="15" creationId="{88BB4383-8B7F-B84D-29C1-639396911FB4}"/>
          </ac:picMkLst>
        </pc:picChg>
        <pc:picChg chg="del mod">
          <ac:chgData name="Karen Sofia Munoz Huerfano" userId="6068c573-1895-42c8-b50a-0b55752ddc21" providerId="ADAL" clId="{38BE8836-025D-4A78-92B1-93A8DC627043}" dt="2025-12-23T23:08:12.037" v="270" actId="478"/>
          <ac:picMkLst>
            <pc:docMk/>
            <pc:sldMk cId="120091369" sldId="271"/>
            <ac:picMk id="16" creationId="{8A4D19A4-C3DF-E2A8-253D-148C36736B13}"/>
          </ac:picMkLst>
        </pc:picChg>
        <pc:picChg chg="add del mod">
          <ac:chgData name="Karen Sofia Munoz Huerfano" userId="6068c573-1895-42c8-b50a-0b55752ddc21" providerId="ADAL" clId="{38BE8836-025D-4A78-92B1-93A8DC627043}" dt="2025-12-23T23:08:27.380" v="275"/>
          <ac:picMkLst>
            <pc:docMk/>
            <pc:sldMk cId="120091369" sldId="271"/>
            <ac:picMk id="18" creationId="{29F8D738-68E2-2355-BD5A-669062FE3649}"/>
          </ac:picMkLst>
        </pc:picChg>
        <pc:picChg chg="del mod topLvl">
          <ac:chgData name="Karen Sofia Munoz Huerfano" userId="6068c573-1895-42c8-b50a-0b55752ddc21" providerId="ADAL" clId="{38BE8836-025D-4A78-92B1-93A8DC627043}" dt="2025-12-23T23:14:00.504" v="363" actId="478"/>
          <ac:picMkLst>
            <pc:docMk/>
            <pc:sldMk cId="120091369" sldId="271"/>
            <ac:picMk id="19" creationId="{DCFC7E93-51E3-A704-6315-26B2E9FDA4AA}"/>
          </ac:picMkLst>
        </pc:picChg>
        <pc:picChg chg="add del mod">
          <ac:chgData name="Karen Sofia Munoz Huerfano" userId="6068c573-1895-42c8-b50a-0b55752ddc21" providerId="ADAL" clId="{38BE8836-025D-4A78-92B1-93A8DC627043}" dt="2025-12-23T23:14:32.146" v="378"/>
          <ac:picMkLst>
            <pc:docMk/>
            <pc:sldMk cId="120091369" sldId="271"/>
            <ac:picMk id="21" creationId="{7F019CD0-30E2-A6A0-7C51-FB7DDB1A7367}"/>
          </ac:picMkLst>
        </pc:picChg>
        <pc:picChg chg="del mod">
          <ac:chgData name="Karen Sofia Munoz Huerfano" userId="6068c573-1895-42c8-b50a-0b55752ddc21" providerId="ADAL" clId="{38BE8836-025D-4A78-92B1-93A8DC627043}" dt="2025-12-23T23:14:42.969" v="386" actId="21"/>
          <ac:picMkLst>
            <pc:docMk/>
            <pc:sldMk cId="120091369" sldId="271"/>
            <ac:picMk id="23" creationId="{223A007C-99E4-FB46-B7F5-6F3FE84273BD}"/>
          </ac:picMkLst>
        </pc:picChg>
        <pc:picChg chg="add mod">
          <ac:chgData name="Karen Sofia Munoz Huerfano" userId="6068c573-1895-42c8-b50a-0b55752ddc21" providerId="ADAL" clId="{38BE8836-025D-4A78-92B1-93A8DC627043}" dt="2025-12-23T23:14:48.214" v="390" actId="164"/>
          <ac:picMkLst>
            <pc:docMk/>
            <pc:sldMk cId="120091369" sldId="271"/>
            <ac:picMk id="24" creationId="{223A007C-99E4-FB46-B7F5-6F3FE84273BD}"/>
          </ac:picMkLst>
        </pc:picChg>
        <pc:picChg chg="del">
          <ac:chgData name="Karen Sofia Munoz Huerfano" userId="6068c573-1895-42c8-b50a-0b55752ddc21" providerId="ADAL" clId="{38BE8836-025D-4A78-92B1-93A8DC627043}" dt="2025-12-23T23:06:54.688" v="247" actId="478"/>
          <ac:picMkLst>
            <pc:docMk/>
            <pc:sldMk cId="120091369" sldId="271"/>
            <ac:picMk id="4098" creationId="{77C59383-937C-622C-F52E-223503240683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16:08.423" v="413" actId="164"/>
        <pc:sldMkLst>
          <pc:docMk/>
          <pc:sldMk cId="2328261338" sldId="272"/>
        </pc:sldMkLst>
        <pc:spChg chg="del mod">
          <ac:chgData name="Karen Sofia Munoz Huerfano" userId="6068c573-1895-42c8-b50a-0b55752ddc21" providerId="ADAL" clId="{38BE8836-025D-4A78-92B1-93A8DC627043}" dt="2025-12-23T23:08:41.279" v="280" actId="478"/>
          <ac:spMkLst>
            <pc:docMk/>
            <pc:sldMk cId="2328261338" sldId="272"/>
            <ac:spMk id="4" creationId="{0D70920E-2609-78AD-814D-574C25E257DE}"/>
          </ac:spMkLst>
        </pc:spChg>
        <pc:spChg chg="mod">
          <ac:chgData name="Karen Sofia Munoz Huerfano" userId="6068c573-1895-42c8-b50a-0b55752ddc21" providerId="ADAL" clId="{38BE8836-025D-4A78-92B1-93A8DC627043}" dt="2025-12-23T23:08:49.060" v="282" actId="1076"/>
          <ac:spMkLst>
            <pc:docMk/>
            <pc:sldMk cId="2328261338" sldId="272"/>
            <ac:spMk id="5" creationId="{C520F6F8-A673-AD0B-C9CA-0563A0684043}"/>
          </ac:spMkLst>
        </pc:spChg>
        <pc:spChg chg="mod">
          <ac:chgData name="Karen Sofia Munoz Huerfano" userId="6068c573-1895-42c8-b50a-0b55752ddc21" providerId="ADAL" clId="{38BE8836-025D-4A78-92B1-93A8DC627043}" dt="2025-12-23T23:08:45.720" v="281" actId="14100"/>
          <ac:spMkLst>
            <pc:docMk/>
            <pc:sldMk cId="2328261338" sldId="272"/>
            <ac:spMk id="6" creationId="{24E372BA-F0CA-3013-2B6E-061ACC870CDC}"/>
          </ac:spMkLst>
        </pc:spChg>
        <pc:spChg chg="del mod topLvl">
          <ac:chgData name="Karen Sofia Munoz Huerfano" userId="6068c573-1895-42c8-b50a-0b55752ddc21" providerId="ADAL" clId="{38BE8836-025D-4A78-92B1-93A8DC627043}" dt="2025-12-23T23:10:41.845" v="298"/>
          <ac:spMkLst>
            <pc:docMk/>
            <pc:sldMk cId="2328261338" sldId="272"/>
            <ac:spMk id="12" creationId="{C2B9DC39-336C-30D5-D389-3BC2E6B9FECE}"/>
          </ac:spMkLst>
        </pc:spChg>
        <pc:spChg chg="add del mod topLvl">
          <ac:chgData name="Karen Sofia Munoz Huerfano" userId="6068c573-1895-42c8-b50a-0b55752ddc21" providerId="ADAL" clId="{38BE8836-025D-4A78-92B1-93A8DC627043}" dt="2025-12-23T23:15:33.036" v="399" actId="478"/>
          <ac:spMkLst>
            <pc:docMk/>
            <pc:sldMk cId="2328261338" sldId="272"/>
            <ac:spMk id="15" creationId="{85C17543-24B8-A499-E056-C06E790948EA}"/>
          </ac:spMkLst>
        </pc:spChg>
        <pc:spChg chg="add del mod">
          <ac:chgData name="Karen Sofia Munoz Huerfano" userId="6068c573-1895-42c8-b50a-0b55752ddc21" providerId="ADAL" clId="{38BE8836-025D-4A78-92B1-93A8DC627043}" dt="2025-12-23T23:16:01.387" v="410"/>
          <ac:spMkLst>
            <pc:docMk/>
            <pc:sldMk cId="2328261338" sldId="272"/>
            <ac:spMk id="19" creationId="{1DA87FF8-2302-2379-0B79-2852A0507D1D}"/>
          </ac:spMkLst>
        </pc:spChg>
        <pc:spChg chg="add mod">
          <ac:chgData name="Karen Sofia Munoz Huerfano" userId="6068c573-1895-42c8-b50a-0b55752ddc21" providerId="ADAL" clId="{38BE8836-025D-4A78-92B1-93A8DC627043}" dt="2025-12-23T23:15:44.637" v="404"/>
          <ac:spMkLst>
            <pc:docMk/>
            <pc:sldMk cId="2328261338" sldId="272"/>
            <ac:spMk id="20" creationId="{47D0715E-9492-49CD-2D2C-F684639F328E}"/>
          </ac:spMkLst>
        </pc:spChg>
        <pc:spChg chg="add mod">
          <ac:chgData name="Karen Sofia Munoz Huerfano" userId="6068c573-1895-42c8-b50a-0b55752ddc21" providerId="ADAL" clId="{38BE8836-025D-4A78-92B1-93A8DC627043}" dt="2025-12-23T23:16:08.423" v="413" actId="164"/>
          <ac:spMkLst>
            <pc:docMk/>
            <pc:sldMk cId="2328261338" sldId="272"/>
            <ac:spMk id="21" creationId="{31E1EED3-9CA4-4B84-55F0-856F5BE0973C}"/>
          </ac:spMkLst>
        </pc:spChg>
        <pc:grpChg chg="add del mod">
          <ac:chgData name="Karen Sofia Munoz Huerfano" userId="6068c573-1895-42c8-b50a-0b55752ddc21" providerId="ADAL" clId="{38BE8836-025D-4A78-92B1-93A8DC627043}" dt="2025-12-23T23:10:18.717" v="288" actId="165"/>
          <ac:grpSpMkLst>
            <pc:docMk/>
            <pc:sldMk cId="2328261338" sldId="272"/>
            <ac:grpSpMk id="10" creationId="{64F32830-C8E6-31F5-A342-892107873FB0}"/>
          </ac:grpSpMkLst>
        </pc:grpChg>
        <pc:grpChg chg="add del mod">
          <ac:chgData name="Karen Sofia Munoz Huerfano" userId="6068c573-1895-42c8-b50a-0b55752ddc21" providerId="ADAL" clId="{38BE8836-025D-4A78-92B1-93A8DC627043}" dt="2025-12-23T23:15:31.695" v="398" actId="165"/>
          <ac:grpSpMkLst>
            <pc:docMk/>
            <pc:sldMk cId="2328261338" sldId="272"/>
            <ac:grpSpMk id="18" creationId="{6C679471-269B-042C-259B-4AAAA4BA1E52}"/>
          </ac:grpSpMkLst>
        </pc:grpChg>
        <pc:grpChg chg="add mod">
          <ac:chgData name="Karen Sofia Munoz Huerfano" userId="6068c573-1895-42c8-b50a-0b55752ddc21" providerId="ADAL" clId="{38BE8836-025D-4A78-92B1-93A8DC627043}" dt="2025-12-23T23:16:08.423" v="413" actId="164"/>
          <ac:grpSpMkLst>
            <pc:docMk/>
            <pc:sldMk cId="2328261338" sldId="272"/>
            <ac:grpSpMk id="24" creationId="{802D055A-1B96-E8D5-1279-0B785185792D}"/>
          </ac:grpSpMkLst>
        </pc:grpChg>
        <pc:picChg chg="del mod">
          <ac:chgData name="Karen Sofia Munoz Huerfano" userId="6068c573-1895-42c8-b50a-0b55752ddc21" providerId="ADAL" clId="{38BE8836-025D-4A78-92B1-93A8DC627043}" dt="2025-12-23T23:08:41.279" v="280" actId="478"/>
          <ac:picMkLst>
            <pc:docMk/>
            <pc:sldMk cId="2328261338" sldId="272"/>
            <ac:picMk id="2" creationId="{04A7C15B-C20A-88B3-F178-081C2A7C3A97}"/>
          </ac:picMkLst>
        </pc:picChg>
        <pc:picChg chg="del mod topLvl">
          <ac:chgData name="Karen Sofia Munoz Huerfano" userId="6068c573-1895-42c8-b50a-0b55752ddc21" providerId="ADAL" clId="{38BE8836-025D-4A78-92B1-93A8DC627043}" dt="2025-12-23T23:15:33.838" v="400" actId="478"/>
          <ac:picMkLst>
            <pc:docMk/>
            <pc:sldMk cId="2328261338" sldId="272"/>
            <ac:picMk id="2" creationId="{416D8F6C-0CA6-DB97-4B94-BB51EB6FB661}"/>
          </ac:picMkLst>
        </pc:picChg>
        <pc:picChg chg="add mod ord topLvl">
          <ac:chgData name="Karen Sofia Munoz Huerfano" userId="6068c573-1895-42c8-b50a-0b55752ddc21" providerId="ADAL" clId="{38BE8836-025D-4A78-92B1-93A8DC627043}" dt="2025-12-23T23:16:08.423" v="413" actId="164"/>
          <ac:picMkLst>
            <pc:docMk/>
            <pc:sldMk cId="2328261338" sldId="272"/>
            <ac:picMk id="9" creationId="{90195F9D-C9BB-723F-DC0A-7D433367609F}"/>
          </ac:picMkLst>
        </pc:picChg>
        <pc:picChg chg="del mod topLvl">
          <ac:chgData name="Karen Sofia Munoz Huerfano" userId="6068c573-1895-42c8-b50a-0b55752ddc21" providerId="ADAL" clId="{38BE8836-025D-4A78-92B1-93A8DC627043}" dt="2025-12-23T23:10:23.422" v="291" actId="478"/>
          <ac:picMkLst>
            <pc:docMk/>
            <pc:sldMk cId="2328261338" sldId="272"/>
            <ac:picMk id="11" creationId="{A1F56AAD-9808-6967-DFB2-94232F9A9F83}"/>
          </ac:picMkLst>
        </pc:picChg>
        <pc:picChg chg="del mod topLvl">
          <ac:chgData name="Karen Sofia Munoz Huerfano" userId="6068c573-1895-42c8-b50a-0b55752ddc21" providerId="ADAL" clId="{38BE8836-025D-4A78-92B1-93A8DC627043}" dt="2025-12-23T23:10:20.512" v="289" actId="478"/>
          <ac:picMkLst>
            <pc:docMk/>
            <pc:sldMk cId="2328261338" sldId="272"/>
            <ac:picMk id="13" creationId="{BE9C06CB-E4DA-24A1-B89C-53D286D61D6C}"/>
          </ac:picMkLst>
        </pc:picChg>
        <pc:picChg chg="add del mod">
          <ac:chgData name="Karen Sofia Munoz Huerfano" userId="6068c573-1895-42c8-b50a-0b55752ddc21" providerId="ADAL" clId="{38BE8836-025D-4A78-92B1-93A8DC627043}" dt="2025-12-23T23:10:41.845" v="298"/>
          <ac:picMkLst>
            <pc:docMk/>
            <pc:sldMk cId="2328261338" sldId="272"/>
            <ac:picMk id="14" creationId="{FE197ECA-C044-78C2-4816-32F0CBF318C8}"/>
          </ac:picMkLst>
        </pc:picChg>
        <pc:picChg chg="del mod">
          <ac:chgData name="Karen Sofia Munoz Huerfano" userId="6068c573-1895-42c8-b50a-0b55752ddc21" providerId="ADAL" clId="{38BE8836-025D-4A78-92B1-93A8DC627043}" dt="2025-12-23T23:10:47.059" v="300" actId="21"/>
          <ac:picMkLst>
            <pc:docMk/>
            <pc:sldMk cId="2328261338" sldId="272"/>
            <ac:picMk id="16" creationId="{416D8F6C-0CA6-DB97-4B94-BB51EB6FB661}"/>
          </ac:picMkLst>
        </pc:picChg>
        <pc:picChg chg="add mod">
          <ac:chgData name="Karen Sofia Munoz Huerfano" userId="6068c573-1895-42c8-b50a-0b55752ddc21" providerId="ADAL" clId="{38BE8836-025D-4A78-92B1-93A8DC627043}" dt="2025-12-23T23:16:08.423" v="413" actId="164"/>
          <ac:picMkLst>
            <pc:docMk/>
            <pc:sldMk cId="2328261338" sldId="272"/>
            <ac:picMk id="17" creationId="{416D8F6C-0CA6-DB97-4B94-BB51EB6FB661}"/>
          </ac:picMkLst>
        </pc:picChg>
        <pc:picChg chg="add del mod">
          <ac:chgData name="Karen Sofia Munoz Huerfano" userId="6068c573-1895-42c8-b50a-0b55752ddc21" providerId="ADAL" clId="{38BE8836-025D-4A78-92B1-93A8DC627043}" dt="2025-12-23T23:16:01.387" v="410"/>
          <ac:picMkLst>
            <pc:docMk/>
            <pc:sldMk cId="2328261338" sldId="272"/>
            <ac:picMk id="22" creationId="{928B3B54-448E-14AD-7A7D-67D7704AEFE9}"/>
          </ac:picMkLst>
        </pc:picChg>
        <pc:picChg chg="mod">
          <ac:chgData name="Karen Sofia Munoz Huerfano" userId="6068c573-1895-42c8-b50a-0b55752ddc21" providerId="ADAL" clId="{38BE8836-025D-4A78-92B1-93A8DC627043}" dt="2025-12-23T23:16:08.423" v="413" actId="164"/>
          <ac:picMkLst>
            <pc:docMk/>
            <pc:sldMk cId="2328261338" sldId="272"/>
            <ac:picMk id="23" creationId="{B1019573-8101-CD7F-F249-F4A82EC932C4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23:56.548" v="519" actId="207"/>
        <pc:sldMkLst>
          <pc:docMk/>
          <pc:sldMk cId="3310695230" sldId="273"/>
        </pc:sldMkLst>
        <pc:spChg chg="mod">
          <ac:chgData name="Karen Sofia Munoz Huerfano" userId="6068c573-1895-42c8-b50a-0b55752ddc21" providerId="ADAL" clId="{38BE8836-025D-4A78-92B1-93A8DC627043}" dt="2025-12-23T23:13:08.764" v="351" actId="1076"/>
          <ac:spMkLst>
            <pc:docMk/>
            <pc:sldMk cId="3310695230" sldId="273"/>
            <ac:spMk id="5" creationId="{C520F6F8-A673-AD0B-C9CA-0563A0684043}"/>
          </ac:spMkLst>
        </pc:spChg>
        <pc:spChg chg="add del mod">
          <ac:chgData name="Karen Sofia Munoz Huerfano" userId="6068c573-1895-42c8-b50a-0b55752ddc21" providerId="ADAL" clId="{38BE8836-025D-4A78-92B1-93A8DC627043}" dt="2025-12-23T23:12:45.424" v="332"/>
          <ac:spMkLst>
            <pc:docMk/>
            <pc:sldMk cId="3310695230" sldId="273"/>
            <ac:spMk id="10" creationId="{37233E9E-1FE7-0F48-C9DE-0AD3C32C39F2}"/>
          </ac:spMkLst>
        </pc:spChg>
        <pc:spChg chg="add mod">
          <ac:chgData name="Karen Sofia Munoz Huerfano" userId="6068c573-1895-42c8-b50a-0b55752ddc21" providerId="ADAL" clId="{38BE8836-025D-4A78-92B1-93A8DC627043}" dt="2025-12-23T23:23:54.063" v="518" actId="207"/>
          <ac:spMkLst>
            <pc:docMk/>
            <pc:sldMk cId="3310695230" sldId="273"/>
            <ac:spMk id="12" creationId="{ED768E11-B277-8D9E-0E96-C7795432887C}"/>
          </ac:spMkLst>
        </pc:spChg>
        <pc:grpChg chg="add mod">
          <ac:chgData name="Karen Sofia Munoz Huerfano" userId="6068c573-1895-42c8-b50a-0b55752ddc21" providerId="ADAL" clId="{38BE8836-025D-4A78-92B1-93A8DC627043}" dt="2025-12-23T23:13:01.496" v="350" actId="164"/>
          <ac:grpSpMkLst>
            <pc:docMk/>
            <pc:sldMk cId="3310695230" sldId="273"/>
            <ac:grpSpMk id="15" creationId="{1A245F49-A7BF-92AD-0A0D-7118059074DD}"/>
          </ac:grpSpMkLst>
        </pc:grpChg>
        <pc:picChg chg="del mod">
          <ac:chgData name="Karen Sofia Munoz Huerfano" userId="6068c573-1895-42c8-b50a-0b55752ddc21" providerId="ADAL" clId="{38BE8836-025D-4A78-92B1-93A8DC627043}" dt="2025-12-23T23:11:30.805" v="309" actId="478"/>
          <ac:picMkLst>
            <pc:docMk/>
            <pc:sldMk cId="3310695230" sldId="273"/>
            <ac:picMk id="2" creationId="{A933E03E-85AD-E29F-FF04-8187E9F79A7F}"/>
          </ac:picMkLst>
        </pc:picChg>
        <pc:picChg chg="add mod">
          <ac:chgData name="Karen Sofia Munoz Huerfano" userId="6068c573-1895-42c8-b50a-0b55752ddc21" providerId="ADAL" clId="{38BE8836-025D-4A78-92B1-93A8DC627043}" dt="2025-12-23T23:23:56.548" v="519" actId="207"/>
          <ac:picMkLst>
            <pc:docMk/>
            <pc:sldMk cId="3310695230" sldId="273"/>
            <ac:picMk id="9" creationId="{1C211AF1-E0C5-6E46-AEF7-CB0B968CFF5C}"/>
          </ac:picMkLst>
        </pc:picChg>
        <pc:picChg chg="add del mod">
          <ac:chgData name="Karen Sofia Munoz Huerfano" userId="6068c573-1895-42c8-b50a-0b55752ddc21" providerId="ADAL" clId="{38BE8836-025D-4A78-92B1-93A8DC627043}" dt="2025-12-23T23:12:45.424" v="332"/>
          <ac:picMkLst>
            <pc:docMk/>
            <pc:sldMk cId="3310695230" sldId="273"/>
            <ac:picMk id="11" creationId="{47069CF9-ABAB-4CD0-105E-18F4CF0CA93D}"/>
          </ac:picMkLst>
        </pc:picChg>
        <pc:picChg chg="del mod">
          <ac:chgData name="Karen Sofia Munoz Huerfano" userId="6068c573-1895-42c8-b50a-0b55752ddc21" providerId="ADAL" clId="{38BE8836-025D-4A78-92B1-93A8DC627043}" dt="2025-12-23T23:12:57.410" v="348" actId="21"/>
          <ac:picMkLst>
            <pc:docMk/>
            <pc:sldMk cId="3310695230" sldId="273"/>
            <ac:picMk id="13" creationId="{15FEB636-7339-E815-DF29-FFCF0CC30EFE}"/>
          </ac:picMkLst>
        </pc:picChg>
        <pc:picChg chg="add mod">
          <ac:chgData name="Karen Sofia Munoz Huerfano" userId="6068c573-1895-42c8-b50a-0b55752ddc21" providerId="ADAL" clId="{38BE8836-025D-4A78-92B1-93A8DC627043}" dt="2025-12-23T23:13:01.496" v="350" actId="164"/>
          <ac:picMkLst>
            <pc:docMk/>
            <pc:sldMk cId="3310695230" sldId="273"/>
            <ac:picMk id="14" creationId="{15FEB636-7339-E815-DF29-FFCF0CC30EFE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24:03.269" v="521" actId="207"/>
        <pc:sldMkLst>
          <pc:docMk/>
          <pc:sldMk cId="3096117078" sldId="274"/>
        </pc:sldMkLst>
        <pc:spChg chg="add del mod">
          <ac:chgData name="Karen Sofia Munoz Huerfano" userId="6068c573-1895-42c8-b50a-0b55752ddc21" providerId="ADAL" clId="{38BE8836-025D-4A78-92B1-93A8DC627043}" dt="2025-12-23T23:17:07.669" v="431"/>
          <ac:spMkLst>
            <pc:docMk/>
            <pc:sldMk cId="3096117078" sldId="274"/>
            <ac:spMk id="9" creationId="{5DEEBCCB-C10F-F0A3-810C-B8BBA5D8826D}"/>
          </ac:spMkLst>
        </pc:spChg>
        <pc:spChg chg="add mod">
          <ac:chgData name="Karen Sofia Munoz Huerfano" userId="6068c573-1895-42c8-b50a-0b55752ddc21" providerId="ADAL" clId="{38BE8836-025D-4A78-92B1-93A8DC627043}" dt="2025-12-23T23:24:01.539" v="520" actId="207"/>
          <ac:spMkLst>
            <pc:docMk/>
            <pc:sldMk cId="3096117078" sldId="274"/>
            <ac:spMk id="11" creationId="{5835C5A5-BB03-213E-479A-5C2B97419ECE}"/>
          </ac:spMkLst>
        </pc:spChg>
        <pc:grpChg chg="add mod">
          <ac:chgData name="Karen Sofia Munoz Huerfano" userId="6068c573-1895-42c8-b50a-0b55752ddc21" providerId="ADAL" clId="{38BE8836-025D-4A78-92B1-93A8DC627043}" dt="2025-12-23T23:17:16.773" v="436" actId="164"/>
          <ac:grpSpMkLst>
            <pc:docMk/>
            <pc:sldMk cId="3096117078" sldId="274"/>
            <ac:grpSpMk id="14" creationId="{8E04DE66-E200-8D3A-2E9A-175A8ED53E10}"/>
          </ac:grpSpMkLst>
        </pc:grpChg>
        <pc:picChg chg="add mod">
          <ac:chgData name="Karen Sofia Munoz Huerfano" userId="6068c573-1895-42c8-b50a-0b55752ddc21" providerId="ADAL" clId="{38BE8836-025D-4A78-92B1-93A8DC627043}" dt="2025-12-23T23:24:03.269" v="521" actId="207"/>
          <ac:picMkLst>
            <pc:docMk/>
            <pc:sldMk cId="3096117078" sldId="274"/>
            <ac:picMk id="8" creationId="{800E0ED6-3C9E-14B1-44BA-40D5207FF428}"/>
          </ac:picMkLst>
        </pc:picChg>
        <pc:picChg chg="add del mod">
          <ac:chgData name="Karen Sofia Munoz Huerfano" userId="6068c573-1895-42c8-b50a-0b55752ddc21" providerId="ADAL" clId="{38BE8836-025D-4A78-92B1-93A8DC627043}" dt="2025-12-23T23:17:07.669" v="431"/>
          <ac:picMkLst>
            <pc:docMk/>
            <pc:sldMk cId="3096117078" sldId="274"/>
            <ac:picMk id="10" creationId="{AAD5539B-5580-0621-7044-DA5898B32659}"/>
          </ac:picMkLst>
        </pc:picChg>
        <pc:picChg chg="del mod">
          <ac:chgData name="Karen Sofia Munoz Huerfano" userId="6068c573-1895-42c8-b50a-0b55752ddc21" providerId="ADAL" clId="{38BE8836-025D-4A78-92B1-93A8DC627043}" dt="2025-12-23T23:17:16.773" v="436" actId="164"/>
          <ac:picMkLst>
            <pc:docMk/>
            <pc:sldMk cId="3096117078" sldId="274"/>
            <ac:picMk id="12" creationId="{2EE1FD98-16C5-389D-BFBC-81D0ABDA9D3E}"/>
          </ac:picMkLst>
        </pc:picChg>
        <pc:picChg chg="add mod">
          <ac:chgData name="Karen Sofia Munoz Huerfano" userId="6068c573-1895-42c8-b50a-0b55752ddc21" providerId="ADAL" clId="{38BE8836-025D-4A78-92B1-93A8DC627043}" dt="2025-12-23T23:17:16.773" v="436" actId="164"/>
          <ac:picMkLst>
            <pc:docMk/>
            <pc:sldMk cId="3096117078" sldId="274"/>
            <ac:picMk id="13" creationId="{2EE1FD98-16C5-389D-BFBC-81D0ABDA9D3E}"/>
          </ac:picMkLst>
        </pc:picChg>
        <pc:picChg chg="del mod">
          <ac:chgData name="Karen Sofia Munoz Huerfano" userId="6068c573-1895-42c8-b50a-0b55752ddc21" providerId="ADAL" clId="{38BE8836-025D-4A78-92B1-93A8DC627043}" dt="2025-12-23T23:13:14.082" v="353" actId="478"/>
          <ac:picMkLst>
            <pc:docMk/>
            <pc:sldMk cId="3096117078" sldId="274"/>
            <ac:picMk id="7170" creationId="{B82608A1-7BB6-5BDC-4018-A5EFBAAF2650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24:15.299" v="523" actId="207"/>
        <pc:sldMkLst>
          <pc:docMk/>
          <pc:sldMk cId="1391026340" sldId="278"/>
        </pc:sldMkLst>
        <pc:spChg chg="mod">
          <ac:chgData name="Karen Sofia Munoz Huerfano" userId="6068c573-1895-42c8-b50a-0b55752ddc21" providerId="ADAL" clId="{38BE8836-025D-4A78-92B1-93A8DC627043}" dt="2025-12-23T23:20:21.373" v="475" actId="1076"/>
          <ac:spMkLst>
            <pc:docMk/>
            <pc:sldMk cId="1391026340" sldId="278"/>
            <ac:spMk id="3" creationId="{E53847CD-B119-0478-BC58-5FF24126107F}"/>
          </ac:spMkLst>
        </pc:spChg>
        <pc:spChg chg="mod">
          <ac:chgData name="Karen Sofia Munoz Huerfano" userId="6068c573-1895-42c8-b50a-0b55752ddc21" providerId="ADAL" clId="{38BE8836-025D-4A78-92B1-93A8DC627043}" dt="2025-12-23T23:20:21.373" v="475" actId="1076"/>
          <ac:spMkLst>
            <pc:docMk/>
            <pc:sldMk cId="1391026340" sldId="278"/>
            <ac:spMk id="5" creationId="{C520F6F8-A673-AD0B-C9CA-0563A0684043}"/>
          </ac:spMkLst>
        </pc:spChg>
        <pc:spChg chg="mod">
          <ac:chgData name="Karen Sofia Munoz Huerfano" userId="6068c573-1895-42c8-b50a-0b55752ddc21" providerId="ADAL" clId="{38BE8836-025D-4A78-92B1-93A8DC627043}" dt="2025-12-23T23:20:11.073" v="472" actId="1076"/>
          <ac:spMkLst>
            <pc:docMk/>
            <pc:sldMk cId="1391026340" sldId="278"/>
            <ac:spMk id="7" creationId="{66AA444D-7B99-74AE-BBCC-901376F05D5E}"/>
          </ac:spMkLst>
        </pc:spChg>
        <pc:spChg chg="add del mod">
          <ac:chgData name="Karen Sofia Munoz Huerfano" userId="6068c573-1895-42c8-b50a-0b55752ddc21" providerId="ADAL" clId="{38BE8836-025D-4A78-92B1-93A8DC627043}" dt="2025-12-23T23:21:16.965" v="494"/>
          <ac:spMkLst>
            <pc:docMk/>
            <pc:sldMk cId="1391026340" sldId="278"/>
            <ac:spMk id="8" creationId="{B1A36716-5FB0-F2DC-1081-D7D17B491BD9}"/>
          </ac:spMkLst>
        </pc:spChg>
        <pc:spChg chg="add mod">
          <ac:chgData name="Karen Sofia Munoz Huerfano" userId="6068c573-1895-42c8-b50a-0b55752ddc21" providerId="ADAL" clId="{38BE8836-025D-4A78-92B1-93A8DC627043}" dt="2025-12-23T23:24:13.083" v="522" actId="207"/>
          <ac:spMkLst>
            <pc:docMk/>
            <pc:sldMk cId="1391026340" sldId="278"/>
            <ac:spMk id="11" creationId="{43771467-0B90-0AAE-AB14-5DC0C429A31B}"/>
          </ac:spMkLst>
        </pc:spChg>
        <pc:grpChg chg="add mod">
          <ac:chgData name="Karen Sofia Munoz Huerfano" userId="6068c573-1895-42c8-b50a-0b55752ddc21" providerId="ADAL" clId="{38BE8836-025D-4A78-92B1-93A8DC627043}" dt="2025-12-23T23:21:22.406" v="497" actId="164"/>
          <ac:grpSpMkLst>
            <pc:docMk/>
            <pc:sldMk cId="1391026340" sldId="278"/>
            <ac:grpSpMk id="14" creationId="{6C9B630E-A6A9-F603-2B3F-FB179D4D9951}"/>
          </ac:grpSpMkLst>
        </pc:grpChg>
        <pc:picChg chg="add mod">
          <ac:chgData name="Karen Sofia Munoz Huerfano" userId="6068c573-1895-42c8-b50a-0b55752ddc21" providerId="ADAL" clId="{38BE8836-025D-4A78-92B1-93A8DC627043}" dt="2025-12-23T23:24:15.299" v="523" actId="207"/>
          <ac:picMkLst>
            <pc:docMk/>
            <pc:sldMk cId="1391026340" sldId="278"/>
            <ac:picMk id="10" creationId="{A3E5FEF3-E30C-F80A-9D90-0798268A6FAC}"/>
          </ac:picMkLst>
        </pc:picChg>
        <pc:picChg chg="add del mod">
          <ac:chgData name="Karen Sofia Munoz Huerfano" userId="6068c573-1895-42c8-b50a-0b55752ddc21" providerId="ADAL" clId="{38BE8836-025D-4A78-92B1-93A8DC627043}" dt="2025-12-23T23:21:16.965" v="494"/>
          <ac:picMkLst>
            <pc:docMk/>
            <pc:sldMk cId="1391026340" sldId="278"/>
            <ac:picMk id="12" creationId="{CE65C276-0F86-4CB6-D3AD-C236DF6DF124}"/>
          </ac:picMkLst>
        </pc:picChg>
        <pc:picChg chg="mod">
          <ac:chgData name="Karen Sofia Munoz Huerfano" userId="6068c573-1895-42c8-b50a-0b55752ddc21" providerId="ADAL" clId="{38BE8836-025D-4A78-92B1-93A8DC627043}" dt="2025-12-23T23:21:22.406" v="497" actId="164"/>
          <ac:picMkLst>
            <pc:docMk/>
            <pc:sldMk cId="1391026340" sldId="278"/>
            <ac:picMk id="13" creationId="{F056B5C9-017C-9F89-8F26-E8781449CB7A}"/>
          </ac:picMkLst>
        </pc:picChg>
        <pc:picChg chg="del mod">
          <ac:chgData name="Karen Sofia Munoz Huerfano" userId="6068c573-1895-42c8-b50a-0b55752ddc21" providerId="ADAL" clId="{38BE8836-025D-4A78-92B1-93A8DC627043}" dt="2025-12-23T23:19:12.007" v="463" actId="478"/>
          <ac:picMkLst>
            <pc:docMk/>
            <pc:sldMk cId="1391026340" sldId="278"/>
            <ac:picMk id="11266" creationId="{64F3ACD2-EB1E-370A-6798-710C7C5CFB47}"/>
          </ac:picMkLst>
        </pc:picChg>
      </pc:sldChg>
      <pc:sldChg chg="addSp delSp modSp mod modClrScheme chgLayout">
        <pc:chgData name="Karen Sofia Munoz Huerfano" userId="6068c573-1895-42c8-b50a-0b55752ddc21" providerId="ADAL" clId="{38BE8836-025D-4A78-92B1-93A8DC627043}" dt="2025-12-23T23:28:15.467" v="530" actId="1076"/>
        <pc:sldMkLst>
          <pc:docMk/>
          <pc:sldMk cId="1206516924" sldId="279"/>
        </pc:sldMkLst>
        <pc:spChg chg="mod">
          <ac:chgData name="Karen Sofia Munoz Huerfano" userId="6068c573-1895-42c8-b50a-0b55752ddc21" providerId="ADAL" clId="{38BE8836-025D-4A78-92B1-93A8DC627043}" dt="2025-12-23T23:03:20.174" v="191" actId="2711"/>
          <ac:spMkLst>
            <pc:docMk/>
            <pc:sldMk cId="1206516924" sldId="279"/>
            <ac:spMk id="11" creationId="{81A2BDEA-9C7C-5225-2CFE-79DA49DA0C44}"/>
          </ac:spMkLst>
        </pc:spChg>
        <pc:spChg chg="mod">
          <ac:chgData name="Karen Sofia Munoz Huerfano" userId="6068c573-1895-42c8-b50a-0b55752ddc21" providerId="ADAL" clId="{38BE8836-025D-4A78-92B1-93A8DC627043}" dt="2025-12-23T23:28:15.467" v="530" actId="1076"/>
          <ac:spMkLst>
            <pc:docMk/>
            <pc:sldMk cId="1206516924" sldId="279"/>
            <ac:spMk id="13" creationId="{CFEDA3B2-AD07-D0EA-F6BA-14568CC4D798}"/>
          </ac:spMkLst>
        </pc:spChg>
        <pc:spChg chg="mod">
          <ac:chgData name="Karen Sofia Munoz Huerfano" userId="6068c573-1895-42c8-b50a-0b55752ddc21" providerId="ADAL" clId="{38BE8836-025D-4A78-92B1-93A8DC627043}" dt="2025-12-23T23:28:15.467" v="530" actId="1076"/>
          <ac:spMkLst>
            <pc:docMk/>
            <pc:sldMk cId="1206516924" sldId="279"/>
            <ac:spMk id="14" creationId="{1E062F78-65A1-E1A8-0C57-835DC12F57A1}"/>
          </ac:spMkLst>
        </pc:spChg>
        <pc:spChg chg="mod">
          <ac:chgData name="Karen Sofia Munoz Huerfano" userId="6068c573-1895-42c8-b50a-0b55752ddc21" providerId="ADAL" clId="{38BE8836-025D-4A78-92B1-93A8DC627043}" dt="2025-12-23T23:06:03.364" v="234" actId="1076"/>
          <ac:spMkLst>
            <pc:docMk/>
            <pc:sldMk cId="1206516924" sldId="279"/>
            <ac:spMk id="15" creationId="{52A8A3AF-551C-BBCB-BF83-BB4DE476105B}"/>
          </ac:spMkLst>
        </pc:spChg>
        <pc:spChg chg="mod">
          <ac:chgData name="Karen Sofia Munoz Huerfano" userId="6068c573-1895-42c8-b50a-0b55752ddc21" providerId="ADAL" clId="{38BE8836-025D-4A78-92B1-93A8DC627043}" dt="2025-12-23T23:05:41.111" v="230" actId="2711"/>
          <ac:spMkLst>
            <pc:docMk/>
            <pc:sldMk cId="1206516924" sldId="279"/>
            <ac:spMk id="19" creationId="{37A93C51-4061-6C30-0C2C-403154B16203}"/>
          </ac:spMkLst>
        </pc:spChg>
        <pc:spChg chg="mod topLvl">
          <ac:chgData name="Karen Sofia Munoz Huerfano" userId="6068c573-1895-42c8-b50a-0b55752ddc21" providerId="ADAL" clId="{38BE8836-025D-4A78-92B1-93A8DC627043}" dt="2025-12-23T23:05:18.524" v="223" actId="164"/>
          <ac:spMkLst>
            <pc:docMk/>
            <pc:sldMk cId="1206516924" sldId="279"/>
            <ac:spMk id="22" creationId="{76144576-E3AA-A88A-4276-0B6101AF05B8}"/>
          </ac:spMkLst>
        </pc:spChg>
        <pc:spChg chg="mod">
          <ac:chgData name="Karen Sofia Munoz Huerfano" userId="6068c573-1895-42c8-b50a-0b55752ddc21" providerId="ADAL" clId="{38BE8836-025D-4A78-92B1-93A8DC627043}" dt="2025-12-23T23:03:49.870" v="198" actId="165"/>
          <ac:spMkLst>
            <pc:docMk/>
            <pc:sldMk cId="1206516924" sldId="279"/>
            <ac:spMk id="27" creationId="{1371EB9F-DA80-6090-EC0A-CF62168B19B9}"/>
          </ac:spMkLst>
        </pc:spChg>
        <pc:spChg chg="mod">
          <ac:chgData name="Karen Sofia Munoz Huerfano" userId="6068c573-1895-42c8-b50a-0b55752ddc21" providerId="ADAL" clId="{38BE8836-025D-4A78-92B1-93A8DC627043}" dt="2025-12-23T23:03:49.870" v="198" actId="165"/>
          <ac:spMkLst>
            <pc:docMk/>
            <pc:sldMk cId="1206516924" sldId="279"/>
            <ac:spMk id="28" creationId="{43B5B716-FB82-CF3B-B822-4BBA4FDC3ACB}"/>
          </ac:spMkLst>
        </pc:spChg>
        <pc:spChg chg="mod">
          <ac:chgData name="Karen Sofia Munoz Huerfano" userId="6068c573-1895-42c8-b50a-0b55752ddc21" providerId="ADAL" clId="{38BE8836-025D-4A78-92B1-93A8DC627043}" dt="2025-12-23T23:03:49.870" v="198" actId="165"/>
          <ac:spMkLst>
            <pc:docMk/>
            <pc:sldMk cId="1206516924" sldId="279"/>
            <ac:spMk id="31" creationId="{C2F3BA04-AA66-0281-8AD4-B4BA49E05107}"/>
          </ac:spMkLst>
        </pc:spChg>
        <pc:spChg chg="del mod">
          <ac:chgData name="Karen Sofia Munoz Huerfano" userId="6068c573-1895-42c8-b50a-0b55752ddc21" providerId="ADAL" clId="{38BE8836-025D-4A78-92B1-93A8DC627043}" dt="2025-12-23T23:05:30.760" v="228" actId="478"/>
          <ac:spMkLst>
            <pc:docMk/>
            <pc:sldMk cId="1206516924" sldId="279"/>
            <ac:spMk id="32" creationId="{29534ED4-EF39-04D5-A2C1-79D4EABCC4C1}"/>
          </ac:spMkLst>
        </pc:spChg>
        <pc:spChg chg="mod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3" creationId="{C3E95F83-F944-DF49-356F-71E2039EB550}"/>
          </ac:spMkLst>
        </pc:spChg>
        <pc:spChg chg="mod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4" creationId="{32952DF7-B9E4-8DDA-5C37-8DE3AE34FBBB}"/>
          </ac:spMkLst>
        </pc:spChg>
        <pc:spChg chg="mod topLvl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5" creationId="{F90C8FCE-0EF2-5A01-3545-471B9D68AAFE}"/>
          </ac:spMkLst>
        </pc:spChg>
        <pc:spChg chg="mod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6" creationId="{0BBF292A-E28A-5E79-4C6D-9A7AA0A0178B}"/>
          </ac:spMkLst>
        </pc:spChg>
        <pc:spChg chg="mod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7" creationId="{3B8AC33E-339A-A39B-CB0F-8D55C1221E61}"/>
          </ac:spMkLst>
        </pc:spChg>
        <pc:spChg chg="mod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8" creationId="{881AA765-D16C-28BE-5A54-70948565A2AB}"/>
          </ac:spMkLst>
        </pc:spChg>
        <pc:spChg chg="mod topLvl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39" creationId="{D53456AB-A8E3-E6D7-340C-2196C8BFBD00}"/>
          </ac:spMkLst>
        </pc:spChg>
        <pc:spChg chg="mod">
          <ac:chgData name="Karen Sofia Munoz Huerfano" userId="6068c573-1895-42c8-b50a-0b55752ddc21" providerId="ADAL" clId="{38BE8836-025D-4A78-92B1-93A8DC627043}" dt="2025-12-23T23:05:12.807" v="222" actId="164"/>
          <ac:spMkLst>
            <pc:docMk/>
            <pc:sldMk cId="1206516924" sldId="279"/>
            <ac:spMk id="40" creationId="{93C82577-F562-7C47-9DF7-481853C51E0B}"/>
          </ac:spMkLst>
        </pc:spChg>
        <pc:spChg chg="mod topLvl">
          <ac:chgData name="Karen Sofia Munoz Huerfano" userId="6068c573-1895-42c8-b50a-0b55752ddc21" providerId="ADAL" clId="{38BE8836-025D-4A78-92B1-93A8DC627043}" dt="2025-12-23T23:03:49.870" v="198" actId="165"/>
          <ac:spMkLst>
            <pc:docMk/>
            <pc:sldMk cId="1206516924" sldId="279"/>
            <ac:spMk id="42" creationId="{43DCEF88-5A79-B430-1AA1-4BA128529BF0}"/>
          </ac:spMkLst>
        </pc:spChg>
        <pc:spChg chg="mod topLvl">
          <ac:chgData name="Karen Sofia Munoz Huerfano" userId="6068c573-1895-42c8-b50a-0b55752ddc21" providerId="ADAL" clId="{38BE8836-025D-4A78-92B1-93A8DC627043}" dt="2025-12-23T23:05:07.046" v="221" actId="164"/>
          <ac:spMkLst>
            <pc:docMk/>
            <pc:sldMk cId="1206516924" sldId="279"/>
            <ac:spMk id="43" creationId="{FDA4B606-710B-0FC4-D7AD-73D09AC17074}"/>
          </ac:spMkLst>
        </pc:spChg>
        <pc:spChg chg="mod topLvl">
          <ac:chgData name="Karen Sofia Munoz Huerfano" userId="6068c573-1895-42c8-b50a-0b55752ddc21" providerId="ADAL" clId="{38BE8836-025D-4A78-92B1-93A8DC627043}" dt="2025-12-23T23:05:07.046" v="221" actId="164"/>
          <ac:spMkLst>
            <pc:docMk/>
            <pc:sldMk cId="1206516924" sldId="279"/>
            <ac:spMk id="44" creationId="{3D1FC51D-E994-3028-69E0-5CE3201145C7}"/>
          </ac:spMkLst>
        </pc:spChg>
        <pc:spChg chg="mod topLvl">
          <ac:chgData name="Karen Sofia Munoz Huerfano" userId="6068c573-1895-42c8-b50a-0b55752ddc21" providerId="ADAL" clId="{38BE8836-025D-4A78-92B1-93A8DC627043}" dt="2025-12-23T23:05:07.046" v="221" actId="164"/>
          <ac:spMkLst>
            <pc:docMk/>
            <pc:sldMk cId="1206516924" sldId="279"/>
            <ac:spMk id="45" creationId="{D82E2B4D-4403-6A56-1F12-6ADECD92339B}"/>
          </ac:spMkLst>
        </pc:spChg>
        <pc:spChg chg="mod topLvl">
          <ac:chgData name="Karen Sofia Munoz Huerfano" userId="6068c573-1895-42c8-b50a-0b55752ddc21" providerId="ADAL" clId="{38BE8836-025D-4A78-92B1-93A8DC627043}" dt="2025-12-23T23:05:07.046" v="221" actId="164"/>
          <ac:spMkLst>
            <pc:docMk/>
            <pc:sldMk cId="1206516924" sldId="279"/>
            <ac:spMk id="46" creationId="{F970C2A9-3889-7AF6-64A5-995608BF7E6C}"/>
          </ac:spMkLst>
        </pc:spChg>
        <pc:spChg chg="mod">
          <ac:chgData name="Karen Sofia Munoz Huerfano" userId="6068c573-1895-42c8-b50a-0b55752ddc21" providerId="ADAL" clId="{38BE8836-025D-4A78-92B1-93A8DC627043}" dt="2025-12-23T23:05:07.046" v="221" actId="164"/>
          <ac:spMkLst>
            <pc:docMk/>
            <pc:sldMk cId="1206516924" sldId="279"/>
            <ac:spMk id="47" creationId="{2FD96629-785B-9D20-CE1F-0BBA525A0E22}"/>
          </ac:spMkLst>
        </pc:spChg>
        <pc:spChg chg="mod">
          <ac:chgData name="Karen Sofia Munoz Huerfano" userId="6068c573-1895-42c8-b50a-0b55752ddc21" providerId="ADAL" clId="{38BE8836-025D-4A78-92B1-93A8DC627043}" dt="2025-12-23T23:05:07.046" v="221" actId="164"/>
          <ac:spMkLst>
            <pc:docMk/>
            <pc:sldMk cId="1206516924" sldId="279"/>
            <ac:spMk id="48" creationId="{1D4AD99A-EC9D-7B58-77D8-D6242EAE5003}"/>
          </ac:spMkLst>
        </pc:spChg>
        <pc:spChg chg="mod topLvl">
          <ac:chgData name="Karen Sofia Munoz Huerfano" userId="6068c573-1895-42c8-b50a-0b55752ddc21" providerId="ADAL" clId="{38BE8836-025D-4A78-92B1-93A8DC627043}" dt="2025-12-23T23:03:06.304" v="187" actId="164"/>
          <ac:spMkLst>
            <pc:docMk/>
            <pc:sldMk cId="1206516924" sldId="279"/>
            <ac:spMk id="50" creationId="{9DE792D9-EA67-B8B6-6E6B-4BE619FE6B54}"/>
          </ac:spMkLst>
        </pc:spChg>
        <pc:spChg chg="mod topLvl">
          <ac:chgData name="Karen Sofia Munoz Huerfano" userId="6068c573-1895-42c8-b50a-0b55752ddc21" providerId="ADAL" clId="{38BE8836-025D-4A78-92B1-93A8DC627043}" dt="2025-12-23T23:03:06.304" v="187" actId="164"/>
          <ac:spMkLst>
            <pc:docMk/>
            <pc:sldMk cId="1206516924" sldId="279"/>
            <ac:spMk id="52" creationId="{DA2138FC-DED5-2C11-6C84-61A91D0624CD}"/>
          </ac:spMkLst>
        </pc:spChg>
        <pc:spChg chg="mod">
          <ac:chgData name="Karen Sofia Munoz Huerfano" userId="6068c573-1895-42c8-b50a-0b55752ddc21" providerId="ADAL" clId="{38BE8836-025D-4A78-92B1-93A8DC627043}" dt="2025-12-23T23:24:31.564" v="524" actId="207"/>
          <ac:spMkLst>
            <pc:docMk/>
            <pc:sldMk cId="1206516924" sldId="279"/>
            <ac:spMk id="54" creationId="{07E7EA73-AC1F-AC55-034F-753B7F16A45E}"/>
          </ac:spMkLst>
        </pc:spChg>
        <pc:spChg chg="mod">
          <ac:chgData name="Karen Sofia Munoz Huerfano" userId="6068c573-1895-42c8-b50a-0b55752ddc21" providerId="ADAL" clId="{38BE8836-025D-4A78-92B1-93A8DC627043}" dt="2025-12-23T23:03:03.555" v="186" actId="165"/>
          <ac:spMkLst>
            <pc:docMk/>
            <pc:sldMk cId="1206516924" sldId="279"/>
            <ac:spMk id="55" creationId="{D9A690F8-0100-1012-2B78-CD811C459FCC}"/>
          </ac:spMkLst>
        </pc:spChg>
        <pc:spChg chg="mod">
          <ac:chgData name="Karen Sofia Munoz Huerfano" userId="6068c573-1895-42c8-b50a-0b55752ddc21" providerId="ADAL" clId="{38BE8836-025D-4A78-92B1-93A8DC627043}" dt="2025-12-23T23:03:03.555" v="186" actId="165"/>
          <ac:spMkLst>
            <pc:docMk/>
            <pc:sldMk cId="1206516924" sldId="279"/>
            <ac:spMk id="56" creationId="{F69A61CA-F219-FF86-4788-C32185F7CB03}"/>
          </ac:spMkLst>
        </pc:spChg>
        <pc:spChg chg="mod">
          <ac:chgData name="Karen Sofia Munoz Huerfano" userId="6068c573-1895-42c8-b50a-0b55752ddc21" providerId="ADAL" clId="{38BE8836-025D-4A78-92B1-93A8DC627043}" dt="2025-12-23T23:03:03.555" v="186" actId="165"/>
          <ac:spMkLst>
            <pc:docMk/>
            <pc:sldMk cId="1206516924" sldId="279"/>
            <ac:spMk id="57" creationId="{8E657569-DE1D-6FCF-952B-360FAB9695D9}"/>
          </ac:spMkLst>
        </pc:spChg>
        <pc:spChg chg="mod">
          <ac:chgData name="Karen Sofia Munoz Huerfano" userId="6068c573-1895-42c8-b50a-0b55752ddc21" providerId="ADAL" clId="{38BE8836-025D-4A78-92B1-93A8DC627043}" dt="2025-12-23T23:03:03.555" v="186" actId="165"/>
          <ac:spMkLst>
            <pc:docMk/>
            <pc:sldMk cId="1206516924" sldId="279"/>
            <ac:spMk id="58" creationId="{E1EACE2B-83D1-F4B2-CA62-3899BEFE0447}"/>
          </ac:spMkLst>
        </pc:spChg>
        <pc:spChg chg="mod">
          <ac:chgData name="Karen Sofia Munoz Huerfano" userId="6068c573-1895-42c8-b50a-0b55752ddc21" providerId="ADAL" clId="{38BE8836-025D-4A78-92B1-93A8DC627043}" dt="2025-12-23T23:24:33.407" v="525" actId="207"/>
          <ac:spMkLst>
            <pc:docMk/>
            <pc:sldMk cId="1206516924" sldId="279"/>
            <ac:spMk id="59" creationId="{D0B560A6-F262-D2B1-4A51-0644933042CC}"/>
          </ac:spMkLst>
        </pc:spChg>
        <pc:spChg chg="mod">
          <ac:chgData name="Karen Sofia Munoz Huerfano" userId="6068c573-1895-42c8-b50a-0b55752ddc21" providerId="ADAL" clId="{38BE8836-025D-4A78-92B1-93A8DC627043}" dt="2025-12-23T23:03:03.555" v="186" actId="165"/>
          <ac:spMkLst>
            <pc:docMk/>
            <pc:sldMk cId="1206516924" sldId="279"/>
            <ac:spMk id="60" creationId="{EEC89196-08D1-5851-D660-7EA5DC8C61DE}"/>
          </ac:spMkLst>
        </pc:spChg>
        <pc:spChg chg="mod">
          <ac:chgData name="Karen Sofia Munoz Huerfano" userId="6068c573-1895-42c8-b50a-0b55752ddc21" providerId="ADAL" clId="{38BE8836-025D-4A78-92B1-93A8DC627043}" dt="2025-12-23T23:03:15.589" v="190" actId="1076"/>
          <ac:spMkLst>
            <pc:docMk/>
            <pc:sldMk cId="1206516924" sldId="279"/>
            <ac:spMk id="62" creationId="{C536DF6C-E595-558E-7AA3-80A09AE24B4B}"/>
          </ac:spMkLst>
        </pc:spChg>
        <pc:spChg chg="mod">
          <ac:chgData name="Karen Sofia Munoz Huerfano" userId="6068c573-1895-42c8-b50a-0b55752ddc21" providerId="ADAL" clId="{38BE8836-025D-4A78-92B1-93A8DC627043}" dt="2025-12-23T23:05:46.265" v="232" actId="207"/>
          <ac:spMkLst>
            <pc:docMk/>
            <pc:sldMk cId="1206516924" sldId="279"/>
            <ac:spMk id="64" creationId="{4813F8F0-3F0E-BCCF-DD15-332D4A9ED342}"/>
          </ac:spMkLst>
        </pc:spChg>
        <pc:grpChg chg="add mod">
          <ac:chgData name="Karen Sofia Munoz Huerfano" userId="6068c573-1895-42c8-b50a-0b55752ddc21" providerId="ADAL" clId="{38BE8836-025D-4A78-92B1-93A8DC627043}" dt="2025-12-23T23:03:06.304" v="187" actId="164"/>
          <ac:grpSpMkLst>
            <pc:docMk/>
            <pc:sldMk cId="1206516924" sldId="279"/>
            <ac:grpSpMk id="6" creationId="{17F6B7F8-2BD5-90DB-BFA3-52CFC664ADFA}"/>
          </ac:grpSpMkLst>
        </pc:grpChg>
        <pc:grpChg chg="mod">
          <ac:chgData name="Karen Sofia Munoz Huerfano" userId="6068c573-1895-42c8-b50a-0b55752ddc21" providerId="ADAL" clId="{38BE8836-025D-4A78-92B1-93A8DC627043}" dt="2025-12-23T23:03:40.786" v="197" actId="1076"/>
          <ac:grpSpMkLst>
            <pc:docMk/>
            <pc:sldMk cId="1206516924" sldId="279"/>
            <ac:grpSpMk id="7" creationId="{795F20DB-3E14-C909-BF77-C59235AC2D62}"/>
          </ac:grpSpMkLst>
        </pc:grpChg>
        <pc:grpChg chg="add mod">
          <ac:chgData name="Karen Sofia Munoz Huerfano" userId="6068c573-1895-42c8-b50a-0b55752ddc21" providerId="ADAL" clId="{38BE8836-025D-4A78-92B1-93A8DC627043}" dt="2025-12-23T23:05:35.365" v="229" actId="12788"/>
          <ac:grpSpMkLst>
            <pc:docMk/>
            <pc:sldMk cId="1206516924" sldId="279"/>
            <ac:grpSpMk id="17" creationId="{0A2A03AA-EBB9-7236-38FC-49870CB3C05A}"/>
          </ac:grpSpMkLst>
        </pc:grpChg>
        <pc:grpChg chg="mod">
          <ac:chgData name="Karen Sofia Munoz Huerfano" userId="6068c573-1895-42c8-b50a-0b55752ddc21" providerId="ADAL" clId="{38BE8836-025D-4A78-92B1-93A8DC627043}" dt="2025-12-23T23:05:18.524" v="223" actId="164"/>
          <ac:grpSpMkLst>
            <pc:docMk/>
            <pc:sldMk cId="1206516924" sldId="279"/>
            <ac:grpSpMk id="20" creationId="{C96BEDBD-FE9C-B6D3-4916-E73F766A332D}"/>
          </ac:grpSpMkLst>
        </pc:grpChg>
        <pc:grpChg chg="del mod">
          <ac:chgData name="Karen Sofia Munoz Huerfano" userId="6068c573-1895-42c8-b50a-0b55752ddc21" providerId="ADAL" clId="{38BE8836-025D-4A78-92B1-93A8DC627043}" dt="2025-12-23T23:04:03.429" v="203" actId="165"/>
          <ac:grpSpMkLst>
            <pc:docMk/>
            <pc:sldMk cId="1206516924" sldId="279"/>
            <ac:grpSpMk id="21" creationId="{59D97CF8-BE0F-04BE-4A84-A9241555D396}"/>
          </ac:grpSpMkLst>
        </pc:grpChg>
        <pc:grpChg chg="mod">
          <ac:chgData name="Karen Sofia Munoz Huerfano" userId="6068c573-1895-42c8-b50a-0b55752ddc21" providerId="ADAL" clId="{38BE8836-025D-4A78-92B1-93A8DC627043}" dt="2025-12-23T23:03:06.304" v="187" actId="164"/>
          <ac:grpSpMkLst>
            <pc:docMk/>
            <pc:sldMk cId="1206516924" sldId="279"/>
            <ac:grpSpMk id="51" creationId="{F7DD7234-D328-C267-AC13-85CA826D5FB4}"/>
          </ac:grpSpMkLst>
        </pc:grpChg>
        <pc:grpChg chg="mod">
          <ac:chgData name="Karen Sofia Munoz Huerfano" userId="6068c573-1895-42c8-b50a-0b55752ddc21" providerId="ADAL" clId="{38BE8836-025D-4A78-92B1-93A8DC627043}" dt="2025-12-23T23:05:54.691" v="233" actId="465"/>
          <ac:grpSpMkLst>
            <pc:docMk/>
            <pc:sldMk cId="1206516924" sldId="279"/>
            <ac:grpSpMk id="53" creationId="{DDC434BC-B3E1-FEED-79FD-2546B1C29374}"/>
          </ac:grpSpMkLst>
        </pc:grpChg>
        <pc:grpChg chg="add mod">
          <ac:chgData name="Karen Sofia Munoz Huerfano" userId="6068c573-1895-42c8-b50a-0b55752ddc21" providerId="ADAL" clId="{38BE8836-025D-4A78-92B1-93A8DC627043}" dt="2025-12-23T23:05:35.365" v="229" actId="12788"/>
          <ac:grpSpMkLst>
            <pc:docMk/>
            <pc:sldMk cId="1206516924" sldId="279"/>
            <ac:grpSpMk id="63" creationId="{495534D5-C6AA-168F-E3E4-359AD6AFE30A}"/>
          </ac:grpSpMkLst>
        </pc:grpChg>
        <pc:picChg chg="del mod topLvl">
          <ac:chgData name="Karen Sofia Munoz Huerfano" userId="6068c573-1895-42c8-b50a-0b55752ddc21" providerId="ADAL" clId="{38BE8836-025D-4A78-92B1-93A8DC627043}" dt="2025-12-23T23:04:05.561" v="204" actId="478"/>
          <ac:picMkLst>
            <pc:docMk/>
            <pc:sldMk cId="1206516924" sldId="279"/>
            <ac:picMk id="23" creationId="{01861E8A-576B-76D7-0EFF-B40F843E42B7}"/>
          </ac:picMkLst>
        </pc:picChg>
        <pc:picChg chg="del">
          <ac:chgData name="Karen Sofia Munoz Huerfano" userId="6068c573-1895-42c8-b50a-0b55752ddc21" providerId="ADAL" clId="{38BE8836-025D-4A78-92B1-93A8DC627043}" dt="2025-12-23T23:03:58.165" v="200" actId="478"/>
          <ac:picMkLst>
            <pc:docMk/>
            <pc:sldMk cId="1206516924" sldId="279"/>
            <ac:picMk id="41" creationId="{97376E66-3D2B-C101-0B88-F5BFE257E88B}"/>
          </ac:picMkLst>
        </pc:picChg>
        <pc:picChg chg="del">
          <ac:chgData name="Karen Sofia Munoz Huerfano" userId="6068c573-1895-42c8-b50a-0b55752ddc21" providerId="ADAL" clId="{38BE8836-025D-4A78-92B1-93A8DC627043}" dt="2025-12-23T23:03:57.117" v="199" actId="478"/>
          <ac:picMkLst>
            <pc:docMk/>
            <pc:sldMk cId="1206516924" sldId="279"/>
            <ac:picMk id="49" creationId="{916E955A-A5F8-4BAE-DD74-BEE15D992B02}"/>
          </ac:picMkLst>
        </pc:picChg>
        <pc:picChg chg="del">
          <ac:chgData name="Karen Sofia Munoz Huerfano" userId="6068c573-1895-42c8-b50a-0b55752ddc21" providerId="ADAL" clId="{38BE8836-025D-4A78-92B1-93A8DC627043}" dt="2025-12-23T23:02:42.975" v="181" actId="478"/>
          <ac:picMkLst>
            <pc:docMk/>
            <pc:sldMk cId="1206516924" sldId="279"/>
            <ac:picMk id="53" creationId="{AB8DBA1D-4237-EC9B-503D-D925D402CACE}"/>
          </ac:picMkLst>
        </pc:picChg>
        <pc:picChg chg="add del">
          <ac:chgData name="Karen Sofia Munoz Huerfano" userId="6068c573-1895-42c8-b50a-0b55752ddc21" providerId="ADAL" clId="{38BE8836-025D-4A78-92B1-93A8DC627043}" dt="2025-12-23T22:57:18.942" v="160" actId="22"/>
          <ac:picMkLst>
            <pc:docMk/>
            <pc:sldMk cId="1206516924" sldId="279"/>
            <ac:picMk id="70" creationId="{6F3A672E-32CB-CC87-8729-611B7252D6D6}"/>
          </ac:picMkLst>
        </pc:picChg>
        <pc:picChg chg="add del mod">
          <ac:chgData name="Karen Sofia Munoz Huerfano" userId="6068c573-1895-42c8-b50a-0b55752ddc21" providerId="ADAL" clId="{38BE8836-025D-4A78-92B1-93A8DC627043}" dt="2025-12-23T22:57:40.858" v="164" actId="478"/>
          <ac:picMkLst>
            <pc:docMk/>
            <pc:sldMk cId="1206516924" sldId="279"/>
            <ac:picMk id="72" creationId="{92DB3C3F-DB9D-7EAA-D8C5-8AAB8F809E00}"/>
          </ac:picMkLst>
        </pc:picChg>
        <pc:picChg chg="add mod">
          <ac:chgData name="Karen Sofia Munoz Huerfano" userId="6068c573-1895-42c8-b50a-0b55752ddc21" providerId="ADAL" clId="{38BE8836-025D-4A78-92B1-93A8DC627043}" dt="2025-12-23T23:03:06.304" v="187" actId="164"/>
          <ac:picMkLst>
            <pc:docMk/>
            <pc:sldMk cId="1206516924" sldId="279"/>
            <ac:picMk id="74" creationId="{94D01D9E-25CB-B9DF-DEE9-94E960381290}"/>
          </ac:picMkLst>
        </pc:picChg>
        <pc:picChg chg="add del mod">
          <ac:chgData name="Karen Sofia Munoz Huerfano" userId="6068c573-1895-42c8-b50a-0b55752ddc21" providerId="ADAL" clId="{38BE8836-025D-4A78-92B1-93A8DC627043}" dt="2025-12-23T22:59:41.885" v="171" actId="478"/>
          <ac:picMkLst>
            <pc:docMk/>
            <pc:sldMk cId="1206516924" sldId="279"/>
            <ac:picMk id="74" creationId="{B8C541FF-744B-12CD-3B05-BFF3041D01CB}"/>
          </ac:picMkLst>
        </pc:picChg>
        <pc:picChg chg="add mod">
          <ac:chgData name="Karen Sofia Munoz Huerfano" userId="6068c573-1895-42c8-b50a-0b55752ddc21" providerId="ADAL" clId="{38BE8836-025D-4A78-92B1-93A8DC627043}" dt="2025-12-23T23:05:18.524" v="223" actId="164"/>
          <ac:picMkLst>
            <pc:docMk/>
            <pc:sldMk cId="1206516924" sldId="279"/>
            <ac:picMk id="76" creationId="{3CA9FE5E-163C-CC54-B6EC-56FFE7C8CBBF}"/>
          </ac:picMkLst>
        </pc:picChg>
        <pc:picChg chg="add del mod">
          <ac:chgData name="Karen Sofia Munoz Huerfano" userId="6068c573-1895-42c8-b50a-0b55752ddc21" providerId="ADAL" clId="{38BE8836-025D-4A78-92B1-93A8DC627043}" dt="2025-12-23T23:01:11.500" v="174" actId="478"/>
          <ac:picMkLst>
            <pc:docMk/>
            <pc:sldMk cId="1206516924" sldId="279"/>
            <ac:picMk id="107" creationId="{E8B9B1B5-8A30-1CA4-3EBF-EEC02425ED5C}"/>
          </ac:picMkLst>
        </pc:picChg>
        <pc:picChg chg="add mod">
          <ac:chgData name="Karen Sofia Munoz Huerfano" userId="6068c573-1895-42c8-b50a-0b55752ddc21" providerId="ADAL" clId="{38BE8836-025D-4A78-92B1-93A8DC627043}" dt="2025-12-23T23:05:07.046" v="221" actId="164"/>
          <ac:picMkLst>
            <pc:docMk/>
            <pc:sldMk cId="1206516924" sldId="279"/>
            <ac:picMk id="109" creationId="{78E82607-6FF0-1113-3CA0-1927E480E825}"/>
          </ac:picMkLst>
        </pc:picChg>
        <pc:picChg chg="add mod">
          <ac:chgData name="Karen Sofia Munoz Huerfano" userId="6068c573-1895-42c8-b50a-0b55752ddc21" providerId="ADAL" clId="{38BE8836-025D-4A78-92B1-93A8DC627043}" dt="2025-12-23T23:05:12.807" v="222" actId="164"/>
          <ac:picMkLst>
            <pc:docMk/>
            <pc:sldMk cId="1206516924" sldId="279"/>
            <ac:picMk id="111" creationId="{7FF99621-3461-976E-530E-39687BD414C4}"/>
          </ac:picMkLst>
        </pc:picChg>
      </pc:sldChg>
      <pc:sldChg chg="modSp add mod">
        <pc:chgData name="Karen Sofia Munoz Huerfano" userId="6068c573-1895-42c8-b50a-0b55752ddc21" providerId="ADAL" clId="{38BE8836-025D-4A78-92B1-93A8DC627043}" dt="2025-12-23T22:46:54.547" v="74" actId="207"/>
        <pc:sldMkLst>
          <pc:docMk/>
          <pc:sldMk cId="3178361183" sldId="2147375742"/>
        </pc:sldMkLst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7" creationId="{919A8A2D-E71A-AF75-7C62-8EB894BEEC89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14" creationId="{03C542F7-FA76-CDDD-20DB-7F77C6E7FC54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16" creationId="{419ADD9E-09CB-6309-26D9-803D9067112D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17" creationId="{D9D5D99F-4CF9-C559-1D90-B42A0F53EB3D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18" creationId="{E5110695-D230-053E-B412-E638AB4BF8E0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19" creationId="{5D14323A-4307-12CE-2A37-A17317F23DD5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21" creationId="{76255579-40CF-669D-3F8B-892FB17DE5B9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22" creationId="{EF5DF6B4-6E26-8C67-EE77-784B9F6DC1B4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25" creationId="{59B2A94B-CAD0-6024-78DF-8DB3BF9F7F0D}"/>
          </ac:spMkLst>
        </pc:spChg>
        <pc:spChg chg="mod">
          <ac:chgData name="Karen Sofia Munoz Huerfano" userId="6068c573-1895-42c8-b50a-0b55752ddc21" providerId="ADAL" clId="{38BE8836-025D-4A78-92B1-93A8DC627043}" dt="2025-12-23T22:46:54.547" v="74" actId="207"/>
          <ac:spMkLst>
            <pc:docMk/>
            <pc:sldMk cId="3178361183" sldId="2147375742"/>
            <ac:spMk id="27" creationId="{8782A096-CE48-2748-2239-B26C127EA46B}"/>
          </ac:spMkLst>
        </pc:spChg>
        <pc:spChg chg="mod">
          <ac:chgData name="Karen Sofia Munoz Huerfano" userId="6068c573-1895-42c8-b50a-0b55752ddc21" providerId="ADAL" clId="{38BE8836-025D-4A78-92B1-93A8DC627043}" dt="2025-12-23T22:46:51.194" v="73" actId="207"/>
          <ac:spMkLst>
            <pc:docMk/>
            <pc:sldMk cId="3178361183" sldId="2147375742"/>
            <ac:spMk id="96" creationId="{57790CE0-04E3-6A4B-18AA-289F9CCCB77E}"/>
          </ac:spMkLst>
        </pc:spChg>
      </pc:sldChg>
      <pc:sldChg chg="modSp add mod modNotesTx">
        <pc:chgData name="Karen Sofia Munoz Huerfano" userId="6068c573-1895-42c8-b50a-0b55752ddc21" providerId="ADAL" clId="{38BE8836-025D-4A78-92B1-93A8DC627043}" dt="2025-12-23T22:45:40.193" v="69" actId="1076"/>
        <pc:sldMkLst>
          <pc:docMk/>
          <pc:sldMk cId="2215742224" sldId="2147375889"/>
        </pc:sldMkLst>
        <pc:spChg chg="mod">
          <ac:chgData name="Karen Sofia Munoz Huerfano" userId="6068c573-1895-42c8-b50a-0b55752ddc21" providerId="ADAL" clId="{38BE8836-025D-4A78-92B1-93A8DC627043}" dt="2025-12-23T22:45:35.767" v="68" actId="12788"/>
          <ac:spMkLst>
            <pc:docMk/>
            <pc:sldMk cId="2215742224" sldId="2147375889"/>
            <ac:spMk id="2" creationId="{1AAEE1AE-EFA7-4384-945E-D988EF0C73BF}"/>
          </ac:spMkLst>
        </pc:spChg>
        <pc:spChg chg="mod">
          <ac:chgData name="Karen Sofia Munoz Huerfano" userId="6068c573-1895-42c8-b50a-0b55752ddc21" providerId="ADAL" clId="{38BE8836-025D-4A78-92B1-93A8DC627043}" dt="2025-12-23T22:45:40.193" v="69" actId="1076"/>
          <ac:spMkLst>
            <pc:docMk/>
            <pc:sldMk cId="2215742224" sldId="2147375889"/>
            <ac:spMk id="3" creationId="{E51D7553-4D76-C501-9A1B-3CD580957151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7" creationId="{5DCAFACA-7DED-0B31-D641-D69258349747}"/>
          </ac:spMkLst>
        </pc:spChg>
        <pc:spChg chg="mod">
          <ac:chgData name="Karen Sofia Munoz Huerfano" userId="6068c573-1895-42c8-b50a-0b55752ddc21" providerId="ADAL" clId="{38BE8836-025D-4A78-92B1-93A8DC627043}" dt="2025-12-23T22:45:40.193" v="69" actId="1076"/>
          <ac:spMkLst>
            <pc:docMk/>
            <pc:sldMk cId="2215742224" sldId="2147375889"/>
            <ac:spMk id="23" creationId="{96873CF6-BBC2-B05E-45DD-BF76A96932E4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95" creationId="{47C8B524-4233-4CF4-5584-B170E17DEB6C}"/>
          </ac:spMkLst>
        </pc:spChg>
        <pc:spChg chg="mod">
          <ac:chgData name="Karen Sofia Munoz Huerfano" userId="6068c573-1895-42c8-b50a-0b55752ddc21" providerId="ADAL" clId="{38BE8836-025D-4A78-92B1-93A8DC627043}" dt="2025-12-23T22:44:24.825" v="8" actId="207"/>
          <ac:spMkLst>
            <pc:docMk/>
            <pc:sldMk cId="2215742224" sldId="2147375889"/>
            <ac:spMk id="96" creationId="{3A4E69FA-3F9C-D00D-9F7B-EC1D397794E9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01" creationId="{5CF16763-1D02-F69C-FF5A-99B47C81E25C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02" creationId="{83D9B750-8077-CCC1-36BF-7E7445822B88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03" creationId="{67A1C45C-3F31-F363-6806-A2F1E1BC70F7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04" creationId="{7319E086-70E0-DA4F-CC10-B0C0A3FD19FC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05" creationId="{F514F04C-3D35-835C-F146-E19F47F7555B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10" creationId="{5B55E685-98AF-4EC8-B8EA-3EC0CD29DE2C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12" creationId="{C32FB3C8-0D84-9D74-DC1F-0DA1BBC8264B}"/>
          </ac:spMkLst>
        </pc:spChg>
        <pc:spChg chg="mod">
          <ac:chgData name="Karen Sofia Munoz Huerfano" userId="6068c573-1895-42c8-b50a-0b55752ddc21" providerId="ADAL" clId="{38BE8836-025D-4A78-92B1-93A8DC627043}" dt="2025-12-23T22:44:31.010" v="9" actId="207"/>
          <ac:spMkLst>
            <pc:docMk/>
            <pc:sldMk cId="2215742224" sldId="2147375889"/>
            <ac:spMk id="168" creationId="{5276B01F-32D3-7807-0E46-AA53D94C0A0E}"/>
          </ac:spMkLst>
        </pc:spChg>
        <pc:picChg chg="mod">
          <ac:chgData name="Karen Sofia Munoz Huerfano" userId="6068c573-1895-42c8-b50a-0b55752ddc21" providerId="ADAL" clId="{38BE8836-025D-4A78-92B1-93A8DC627043}" dt="2025-12-23T22:45:35.767" v="68" actId="12788"/>
          <ac:picMkLst>
            <pc:docMk/>
            <pc:sldMk cId="2215742224" sldId="2147375889"/>
            <ac:picMk id="20" creationId="{A0E48C9E-DB72-ECBC-839B-CCBD108D6246}"/>
          </ac:picMkLst>
        </pc:picChg>
      </pc:sldChg>
      <pc:sldChg chg="addSp delSp modSp mod">
        <pc:chgData name="Karen Sofia Munoz Huerfano" userId="6068c573-1895-42c8-b50a-0b55752ddc21" providerId="ADAL" clId="{38BE8836-025D-4A78-92B1-93A8DC627043}" dt="2025-12-23T22:56:12.458" v="156" actId="164"/>
        <pc:sldMkLst>
          <pc:docMk/>
          <pc:sldMk cId="1023487680" sldId="2147375890"/>
        </pc:sldMkLst>
        <pc:spChg chg="mod">
          <ac:chgData name="Karen Sofia Munoz Huerfano" userId="6068c573-1895-42c8-b50a-0b55752ddc21" providerId="ADAL" clId="{38BE8836-025D-4A78-92B1-93A8DC627043}" dt="2025-12-23T22:51:36.750" v="82" actId="1076"/>
          <ac:spMkLst>
            <pc:docMk/>
            <pc:sldMk cId="1023487680" sldId="2147375890"/>
            <ac:spMk id="9" creationId="{B2AE29E8-D687-BE58-F9B0-B92DF225C76E}"/>
          </ac:spMkLst>
        </pc:spChg>
        <pc:spChg chg="add del mod ord">
          <ac:chgData name="Karen Sofia Munoz Huerfano" userId="6068c573-1895-42c8-b50a-0b55752ddc21" providerId="ADAL" clId="{38BE8836-025D-4A78-92B1-93A8DC627043}" dt="2025-12-23T22:53:54.345" v="129"/>
          <ac:spMkLst>
            <pc:docMk/>
            <pc:sldMk cId="1023487680" sldId="2147375890"/>
            <ac:spMk id="12" creationId="{06F2ED38-EDC7-7B34-A08A-A64A801D9409}"/>
          </ac:spMkLst>
        </pc:spChg>
        <pc:spChg chg="add mod">
          <ac:chgData name="Karen Sofia Munoz Huerfano" userId="6068c573-1895-42c8-b50a-0b55752ddc21" providerId="ADAL" clId="{38BE8836-025D-4A78-92B1-93A8DC627043}" dt="2025-12-23T22:56:12.458" v="156" actId="164"/>
          <ac:spMkLst>
            <pc:docMk/>
            <pc:sldMk cId="1023487680" sldId="2147375890"/>
            <ac:spMk id="14" creationId="{96AEDD0E-1BB8-680D-0C58-15F989A07BFE}"/>
          </ac:spMkLst>
        </pc:spChg>
        <pc:spChg chg="mod">
          <ac:chgData name="Karen Sofia Munoz Huerfano" userId="6068c573-1895-42c8-b50a-0b55752ddc21" providerId="ADAL" clId="{38BE8836-025D-4A78-92B1-93A8DC627043}" dt="2025-12-23T22:52:52.004" v="111"/>
          <ac:spMkLst>
            <pc:docMk/>
            <pc:sldMk cId="1023487680" sldId="2147375890"/>
            <ac:spMk id="15" creationId="{F7164CE1-0650-A039-D69F-37FFBBAC51F3}"/>
          </ac:spMkLst>
        </pc:spChg>
        <pc:spChg chg="add del mod">
          <ac:chgData name="Karen Sofia Munoz Huerfano" userId="6068c573-1895-42c8-b50a-0b55752ddc21" providerId="ADAL" clId="{38BE8836-025D-4A78-92B1-93A8DC627043}" dt="2025-12-23T22:53:04.072" v="121"/>
          <ac:spMkLst>
            <pc:docMk/>
            <pc:sldMk cId="1023487680" sldId="2147375890"/>
            <ac:spMk id="16" creationId="{F83D125D-EC42-17C5-C237-242624041BF3}"/>
          </ac:spMkLst>
        </pc:spChg>
        <pc:spChg chg="add del mod">
          <ac:chgData name="Karen Sofia Munoz Huerfano" userId="6068c573-1895-42c8-b50a-0b55752ddc21" providerId="ADAL" clId="{38BE8836-025D-4A78-92B1-93A8DC627043}" dt="2025-12-23T22:53:04.072" v="121"/>
          <ac:spMkLst>
            <pc:docMk/>
            <pc:sldMk cId="1023487680" sldId="2147375890"/>
            <ac:spMk id="17" creationId="{82B71EB7-750F-BD87-1D97-41B2F06899CC}"/>
          </ac:spMkLst>
        </pc:spChg>
        <pc:spChg chg="add del mod">
          <ac:chgData name="Karen Sofia Munoz Huerfano" userId="6068c573-1895-42c8-b50a-0b55752ddc21" providerId="ADAL" clId="{38BE8836-025D-4A78-92B1-93A8DC627043}" dt="2025-12-23T22:53:04.072" v="121"/>
          <ac:spMkLst>
            <pc:docMk/>
            <pc:sldMk cId="1023487680" sldId="2147375890"/>
            <ac:spMk id="18" creationId="{AB5CDC69-FED9-26A5-80FB-34B8400F1D0E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0" creationId="{35475489-A416-B58F-3B63-4F5CFDA12B25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1" creationId="{E7981D20-6ED1-D661-1394-BB9F970947E0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2" creationId="{9877DC74-6BCD-49D2-9770-38651717E895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3" creationId="{EE1C6982-B0FE-4921-D7DA-6DC9E174973D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4" creationId="{1D4FA07B-C5CA-0737-8113-99E32FAC56B6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5" creationId="{42EB3283-9765-DC01-A190-730D7C88C8F3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6" creationId="{3C8EC170-7FAE-C6AA-79E4-D2C7C6290190}"/>
          </ac:spMkLst>
        </pc:spChg>
        <pc:spChg chg="mod">
          <ac:chgData name="Karen Sofia Munoz Huerfano" userId="6068c573-1895-42c8-b50a-0b55752ddc21" providerId="ADAL" clId="{38BE8836-025D-4A78-92B1-93A8DC627043}" dt="2025-12-23T22:53:22.525" v="123" actId="164"/>
          <ac:spMkLst>
            <pc:docMk/>
            <pc:sldMk cId="1023487680" sldId="2147375890"/>
            <ac:spMk id="27" creationId="{B41A95E3-1886-64B3-A840-047B0A9A74C4}"/>
          </ac:spMkLst>
        </pc:spChg>
        <pc:grpChg chg="del mod">
          <ac:chgData name="Karen Sofia Munoz Huerfano" userId="6068c573-1895-42c8-b50a-0b55752ddc21" providerId="ADAL" clId="{38BE8836-025D-4A78-92B1-93A8DC627043}" dt="2025-12-23T22:53:20.009" v="122" actId="27803"/>
          <ac:grpSpMkLst>
            <pc:docMk/>
            <pc:sldMk cId="1023487680" sldId="2147375890"/>
            <ac:grpSpMk id="19" creationId="{C94AFE16-28E2-2357-E543-F30C0DC3F5D1}"/>
          </ac:grpSpMkLst>
        </pc:grpChg>
        <pc:grpChg chg="add del mod">
          <ac:chgData name="Karen Sofia Munoz Huerfano" userId="6068c573-1895-42c8-b50a-0b55752ddc21" providerId="ADAL" clId="{38BE8836-025D-4A78-92B1-93A8DC627043}" dt="2025-12-23T22:53:45.957" v="126" actId="478"/>
          <ac:grpSpMkLst>
            <pc:docMk/>
            <pc:sldMk cId="1023487680" sldId="2147375890"/>
            <ac:grpSpMk id="28" creationId="{4FE351BE-9AFC-7CFD-ED8B-5CC064418751}"/>
          </ac:grpSpMkLst>
        </pc:grpChg>
        <pc:grpChg chg="add mod">
          <ac:chgData name="Karen Sofia Munoz Huerfano" userId="6068c573-1895-42c8-b50a-0b55752ddc21" providerId="ADAL" clId="{38BE8836-025D-4A78-92B1-93A8DC627043}" dt="2025-12-23T22:56:12.458" v="156" actId="164"/>
          <ac:grpSpMkLst>
            <pc:docMk/>
            <pc:sldMk cId="1023487680" sldId="2147375890"/>
            <ac:grpSpMk id="31" creationId="{669FDA18-471C-6E22-DFA8-FD9392F1D610}"/>
          </ac:grpSpMkLst>
        </pc:grpChg>
        <pc:picChg chg="add del mod">
          <ac:chgData name="Karen Sofia Munoz Huerfano" userId="6068c573-1895-42c8-b50a-0b55752ddc21" providerId="ADAL" clId="{38BE8836-025D-4A78-92B1-93A8DC627043}" dt="2025-12-23T22:53:20.009" v="122" actId="27803"/>
          <ac:picMkLst>
            <pc:docMk/>
            <pc:sldMk cId="1023487680" sldId="2147375890"/>
            <ac:picMk id="10" creationId="{F79A85A3-1E98-5C4F-48E2-16BF9DE434DB}"/>
          </ac:picMkLst>
        </pc:picChg>
        <pc:picChg chg="add mod ord">
          <ac:chgData name="Karen Sofia Munoz Huerfano" userId="6068c573-1895-42c8-b50a-0b55752ddc21" providerId="ADAL" clId="{38BE8836-025D-4A78-92B1-93A8DC627043}" dt="2025-12-23T22:56:12.458" v="156" actId="164"/>
          <ac:picMkLst>
            <pc:docMk/>
            <pc:sldMk cId="1023487680" sldId="2147375890"/>
            <ac:picMk id="13" creationId="{5E8C9137-DD93-79FA-21B6-3924E43458D7}"/>
          </ac:picMkLst>
        </pc:picChg>
        <pc:picChg chg="add del mod">
          <ac:chgData name="Karen Sofia Munoz Huerfano" userId="6068c573-1895-42c8-b50a-0b55752ddc21" providerId="ADAL" clId="{38BE8836-025D-4A78-92B1-93A8DC627043}" dt="2025-12-23T22:53:54.345" v="129"/>
          <ac:picMkLst>
            <pc:docMk/>
            <pc:sldMk cId="1023487680" sldId="2147375890"/>
            <ac:picMk id="29" creationId="{9F8DF154-B0F7-E936-FB89-90EC9799B722}"/>
          </ac:picMkLst>
        </pc:picChg>
        <pc:picChg chg="mod">
          <ac:chgData name="Karen Sofia Munoz Huerfano" userId="6068c573-1895-42c8-b50a-0b55752ddc21" providerId="ADAL" clId="{38BE8836-025D-4A78-92B1-93A8DC627043}" dt="2025-12-23T22:56:12.458" v="156" actId="164"/>
          <ac:picMkLst>
            <pc:docMk/>
            <pc:sldMk cId="1023487680" sldId="2147375890"/>
            <ac:picMk id="30" creationId="{49C7150D-F793-210B-282F-082387EA5B38}"/>
          </ac:picMkLst>
        </pc:picChg>
      </pc:sldChg>
      <pc:sldChg chg="del">
        <pc:chgData name="Karen Sofia Munoz Huerfano" userId="6068c573-1895-42c8-b50a-0b55752ddc21" providerId="ADAL" clId="{38BE8836-025D-4A78-92B1-93A8DC627043}" dt="2025-12-23T22:54:27.682" v="131" actId="47"/>
        <pc:sldMkLst>
          <pc:docMk/>
          <pc:sldMk cId="1449270975" sldId="2147375891"/>
        </pc:sldMkLst>
      </pc:sldChg>
      <pc:sldMasterChg chg="modSp mod">
        <pc:chgData name="Karen Sofia Munoz Huerfano" userId="6068c573-1895-42c8-b50a-0b55752ddc21" providerId="ADAL" clId="{38BE8836-025D-4A78-92B1-93A8DC627043}" dt="2025-12-23T23:19:26.899" v="464" actId="1076"/>
        <pc:sldMasterMkLst>
          <pc:docMk/>
          <pc:sldMasterMk cId="437458968" sldId="2147483667"/>
        </pc:sldMasterMkLst>
        <pc:picChg chg="mod">
          <ac:chgData name="Karen Sofia Munoz Huerfano" userId="6068c573-1895-42c8-b50a-0b55752ddc21" providerId="ADAL" clId="{38BE8836-025D-4A78-92B1-93A8DC627043}" dt="2025-12-23T23:19:26.899" v="464" actId="1076"/>
          <ac:picMkLst>
            <pc:docMk/>
            <pc:sldMasterMk cId="437458968" sldId="2147483667"/>
            <ac:picMk id="7" creationId="{996CFC15-684B-7857-3469-04DD067162A5}"/>
          </ac:picMkLst>
        </pc:picChg>
      </pc:sldMasterChg>
    </pc:docChg>
  </pc:docChgLst>
  <pc:docChgLst>
    <pc:chgData name="Laura Liliana Martinez Duarte" userId="b374a56c-2b67-46c9-b836-4088250a72fc" providerId="ADAL" clId="{3A758626-8736-4CDB-BB69-15EF8BD98AB6}"/>
    <pc:docChg chg="undo custSel addSld delSld modSld sldOrd">
      <pc:chgData name="Laura Liliana Martinez Duarte" userId="b374a56c-2b67-46c9-b836-4088250a72fc" providerId="ADAL" clId="{3A758626-8736-4CDB-BB69-15EF8BD98AB6}" dt="2025-12-20T19:03:27.823" v="1490"/>
      <pc:docMkLst>
        <pc:docMk/>
      </pc:docMkLst>
      <pc:sldChg chg="modSp mod">
        <pc:chgData name="Laura Liliana Martinez Duarte" userId="b374a56c-2b67-46c9-b836-4088250a72fc" providerId="ADAL" clId="{3A758626-8736-4CDB-BB69-15EF8BD98AB6}" dt="2025-12-06T01:06:39.510" v="2" actId="20577"/>
        <pc:sldMkLst>
          <pc:docMk/>
          <pc:sldMk cId="199787323" sldId="268"/>
        </pc:sldMkLst>
        <pc:spChg chg="mod">
          <ac:chgData name="Laura Liliana Martinez Duarte" userId="b374a56c-2b67-46c9-b836-4088250a72fc" providerId="ADAL" clId="{3A758626-8736-4CDB-BB69-15EF8BD98AB6}" dt="2025-12-06T01:06:39.510" v="2" actId="20577"/>
          <ac:spMkLst>
            <pc:docMk/>
            <pc:sldMk cId="199787323" sldId="268"/>
            <ac:spMk id="5" creationId="{14BEDE83-0A9C-64FF-4006-696EF334A2A0}"/>
          </ac:spMkLst>
        </pc:spChg>
      </pc:sldChg>
      <pc:sldChg chg="delSp modSp mod">
        <pc:chgData name="Laura Liliana Martinez Duarte" userId="b374a56c-2b67-46c9-b836-4088250a72fc" providerId="ADAL" clId="{3A758626-8736-4CDB-BB69-15EF8BD98AB6}" dt="2025-12-20T18:58:48.788" v="1309" actId="20577"/>
        <pc:sldMkLst>
          <pc:docMk/>
          <pc:sldMk cId="710555258" sldId="270"/>
        </pc:sldMkLst>
        <pc:spChg chg="mod">
          <ac:chgData name="Laura Liliana Martinez Duarte" userId="b374a56c-2b67-46c9-b836-4088250a72fc" providerId="ADAL" clId="{3A758626-8736-4CDB-BB69-15EF8BD98AB6}" dt="2025-12-20T18:58:48.788" v="1309" actId="20577"/>
          <ac:spMkLst>
            <pc:docMk/>
            <pc:sldMk cId="710555258" sldId="270"/>
            <ac:spMk id="7" creationId="{6B821647-202D-4DAA-0B60-9AD1DE893B29}"/>
          </ac:spMkLst>
        </pc:spChg>
      </pc:sldChg>
      <pc:sldChg chg="modSp mod ord">
        <pc:chgData name="Laura Liliana Martinez Duarte" userId="b374a56c-2b67-46c9-b836-4088250a72fc" providerId="ADAL" clId="{3A758626-8736-4CDB-BB69-15EF8BD98AB6}" dt="2025-12-20T19:03:27.823" v="1490"/>
        <pc:sldMkLst>
          <pc:docMk/>
          <pc:sldMk cId="120091369" sldId="271"/>
        </pc:sldMkLst>
        <pc:spChg chg="mod">
          <ac:chgData name="Laura Liliana Martinez Duarte" userId="b374a56c-2b67-46c9-b836-4088250a72fc" providerId="ADAL" clId="{3A758626-8736-4CDB-BB69-15EF8BD98AB6}" dt="2025-12-09T19:30:42.804" v="690" actId="20577"/>
          <ac:spMkLst>
            <pc:docMk/>
            <pc:sldMk cId="120091369" sldId="271"/>
            <ac:spMk id="6" creationId="{14BEDE83-0A9C-64FF-4006-696EF334A2A0}"/>
          </ac:spMkLst>
        </pc:spChg>
      </pc:sldChg>
      <pc:sldChg chg="addSp delSp modSp mod">
        <pc:chgData name="Laura Liliana Martinez Duarte" userId="b374a56c-2b67-46c9-b836-4088250a72fc" providerId="ADAL" clId="{3A758626-8736-4CDB-BB69-15EF8BD98AB6}" dt="2025-12-09T19:33:32.605" v="791" actId="14100"/>
        <pc:sldMkLst>
          <pc:docMk/>
          <pc:sldMk cId="2328261338" sldId="272"/>
        </pc:sldMkLst>
        <pc:spChg chg="mod">
          <ac:chgData name="Laura Liliana Martinez Duarte" userId="b374a56c-2b67-46c9-b836-4088250a72fc" providerId="ADAL" clId="{3A758626-8736-4CDB-BB69-15EF8BD98AB6}" dt="2025-12-09T19:32:30.478" v="731" actId="20577"/>
          <ac:spMkLst>
            <pc:docMk/>
            <pc:sldMk cId="2328261338" sldId="272"/>
            <ac:spMk id="5" creationId="{C520F6F8-A673-AD0B-C9CA-0563A0684043}"/>
          </ac:spMkLst>
        </pc:spChg>
      </pc:sldChg>
      <pc:sldChg chg="addSp delSp modSp mod">
        <pc:chgData name="Laura Liliana Martinez Duarte" userId="b374a56c-2b67-46c9-b836-4088250a72fc" providerId="ADAL" clId="{3A758626-8736-4CDB-BB69-15EF8BD98AB6}" dt="2025-12-09T19:37:09.175" v="894" actId="20577"/>
        <pc:sldMkLst>
          <pc:docMk/>
          <pc:sldMk cId="3310695230" sldId="273"/>
        </pc:sldMkLst>
        <pc:spChg chg="mod">
          <ac:chgData name="Laura Liliana Martinez Duarte" userId="b374a56c-2b67-46c9-b836-4088250a72fc" providerId="ADAL" clId="{3A758626-8736-4CDB-BB69-15EF8BD98AB6}" dt="2025-12-09T19:37:09.175" v="894" actId="20577"/>
          <ac:spMkLst>
            <pc:docMk/>
            <pc:sldMk cId="3310695230" sldId="273"/>
            <ac:spMk id="5" creationId="{C520F6F8-A673-AD0B-C9CA-0563A0684043}"/>
          </ac:spMkLst>
        </pc:spChg>
      </pc:sldChg>
      <pc:sldChg chg="modSp mod">
        <pc:chgData name="Laura Liliana Martinez Duarte" userId="b374a56c-2b67-46c9-b836-4088250a72fc" providerId="ADAL" clId="{3A758626-8736-4CDB-BB69-15EF8BD98AB6}" dt="2025-12-09T19:39:30.359" v="981" actId="20577"/>
        <pc:sldMkLst>
          <pc:docMk/>
          <pc:sldMk cId="3096117078" sldId="274"/>
        </pc:sldMkLst>
        <pc:spChg chg="mod">
          <ac:chgData name="Laura Liliana Martinez Duarte" userId="b374a56c-2b67-46c9-b836-4088250a72fc" providerId="ADAL" clId="{3A758626-8736-4CDB-BB69-15EF8BD98AB6}" dt="2025-12-09T19:39:30.359" v="981" actId="20577"/>
          <ac:spMkLst>
            <pc:docMk/>
            <pc:sldMk cId="3096117078" sldId="274"/>
            <ac:spMk id="5" creationId="{C520F6F8-A673-AD0B-C9CA-0563A0684043}"/>
          </ac:spMkLst>
        </pc:spChg>
      </pc:sldChg>
      <pc:sldChg chg="modSp add del mod">
        <pc:chgData name="Laura Liliana Martinez Duarte" userId="b374a56c-2b67-46c9-b836-4088250a72fc" providerId="ADAL" clId="{3A758626-8736-4CDB-BB69-15EF8BD98AB6}" dt="2025-12-09T19:40:12.388" v="990" actId="5793"/>
        <pc:sldMkLst>
          <pc:docMk/>
          <pc:sldMk cId="1391026340" sldId="278"/>
        </pc:sldMkLst>
        <pc:spChg chg="mod">
          <ac:chgData name="Laura Liliana Martinez Duarte" userId="b374a56c-2b67-46c9-b836-4088250a72fc" providerId="ADAL" clId="{3A758626-8736-4CDB-BB69-15EF8BD98AB6}" dt="2025-12-09T19:40:12.388" v="990" actId="5793"/>
          <ac:spMkLst>
            <pc:docMk/>
            <pc:sldMk cId="1391026340" sldId="278"/>
            <ac:spMk id="5" creationId="{C520F6F8-A673-AD0B-C9CA-0563A0684043}"/>
          </ac:spMkLst>
        </pc:spChg>
      </pc:sldChg>
      <pc:sldChg chg="modSp mod">
        <pc:chgData name="Laura Liliana Martinez Duarte" userId="b374a56c-2b67-46c9-b836-4088250a72fc" providerId="ADAL" clId="{3A758626-8736-4CDB-BB69-15EF8BD98AB6}" dt="2025-12-20T18:57:34.405" v="1208" actId="115"/>
        <pc:sldMkLst>
          <pc:docMk/>
          <pc:sldMk cId="1206516924" sldId="279"/>
        </pc:sldMkLst>
        <pc:spChg chg="mod">
          <ac:chgData name="Laura Liliana Martinez Duarte" userId="b374a56c-2b67-46c9-b836-4088250a72fc" providerId="ADAL" clId="{3A758626-8736-4CDB-BB69-15EF8BD98AB6}" dt="2025-12-20T18:57:34.405" v="1208" actId="115"/>
          <ac:spMkLst>
            <pc:docMk/>
            <pc:sldMk cId="1206516924" sldId="279"/>
            <ac:spMk id="14" creationId="{1E062F78-65A1-E1A8-0C57-835DC12F57A1}"/>
          </ac:spMkLst>
        </pc:spChg>
        <pc:spChg chg="mod">
          <ac:chgData name="Laura Liliana Martinez Duarte" userId="b374a56c-2b67-46c9-b836-4088250a72fc" providerId="ADAL" clId="{3A758626-8736-4CDB-BB69-15EF8BD98AB6}" dt="2025-12-20T18:55:41.886" v="1180" actId="313"/>
          <ac:spMkLst>
            <pc:docMk/>
            <pc:sldMk cId="1206516924" sldId="279"/>
            <ac:spMk id="15" creationId="{52A8A3AF-551C-BBCB-BF83-BB4DE476105B}"/>
          </ac:spMkLst>
        </pc:spChg>
        <pc:spChg chg="mod">
          <ac:chgData name="Laura Liliana Martinez Duarte" userId="b374a56c-2b67-46c9-b836-4088250a72fc" providerId="ADAL" clId="{3A758626-8736-4CDB-BB69-15EF8BD98AB6}" dt="2025-12-20T18:57:14.583" v="1205" actId="20577"/>
          <ac:spMkLst>
            <pc:docMk/>
            <pc:sldMk cId="1206516924" sldId="279"/>
            <ac:spMk id="16" creationId="{BC0AD01F-6FA1-6CF6-423F-9D118D7B77F2}"/>
          </ac:spMkLst>
        </pc:spChg>
        <pc:spChg chg="mod">
          <ac:chgData name="Laura Liliana Martinez Duarte" userId="b374a56c-2b67-46c9-b836-4088250a72fc" providerId="ADAL" clId="{3A758626-8736-4CDB-BB69-15EF8BD98AB6}" dt="2025-12-20T18:56:03.007" v="1194" actId="1076"/>
          <ac:spMkLst>
            <pc:docMk/>
            <pc:sldMk cId="1206516924" sldId="279"/>
            <ac:spMk id="22" creationId="{76144576-E3AA-A88A-4276-0B6101AF05B8}"/>
          </ac:spMkLst>
        </pc:spChg>
        <pc:spChg chg="mod">
          <ac:chgData name="Laura Liliana Martinez Duarte" userId="b374a56c-2b67-46c9-b836-4088250a72fc" providerId="ADAL" clId="{3A758626-8736-4CDB-BB69-15EF8BD98AB6}" dt="2025-12-20T18:55:24.931" v="1144" actId="255"/>
          <ac:spMkLst>
            <pc:docMk/>
            <pc:sldMk cId="1206516924" sldId="279"/>
            <ac:spMk id="52" creationId="{DA2138FC-DED5-2C11-6C84-61A91D0624CD}"/>
          </ac:spMkLst>
        </pc:spChg>
        <pc:spChg chg="mod">
          <ac:chgData name="Laura Liliana Martinez Duarte" userId="b374a56c-2b67-46c9-b836-4088250a72fc" providerId="ADAL" clId="{3A758626-8736-4CDB-BB69-15EF8BD98AB6}" dt="2025-12-20T18:55:53.489" v="1183" actId="1076"/>
          <ac:spMkLst>
            <pc:docMk/>
            <pc:sldMk cId="1206516924" sldId="279"/>
            <ac:spMk id="66" creationId="{17BDC9F9-2BA0-0F07-09BB-C581C84F2BE6}"/>
          </ac:spMkLst>
        </pc:spChg>
        <pc:grpChg chg="mod">
          <ac:chgData name="Laura Liliana Martinez Duarte" userId="b374a56c-2b67-46c9-b836-4088250a72fc" providerId="ADAL" clId="{3A758626-8736-4CDB-BB69-15EF8BD98AB6}" dt="2025-12-20T18:55:51.670" v="1182" actId="1076"/>
          <ac:grpSpMkLst>
            <pc:docMk/>
            <pc:sldMk cId="1206516924" sldId="279"/>
            <ac:grpSpMk id="4" creationId="{214095D1-9E6C-43E2-89DB-CFC65751594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30EB-D6EE-426A-9FF3-018A073DF2C3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F9F37-C426-4151-A5A0-D963FA3AC2C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149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FF798-297B-4A25-B5D2-D0706A14804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FF798-297B-4A25-B5D2-D0706A14804F}" type="slidenum"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2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3806064-D094-DA86-6C22-C9CFC529A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213" y="2139928"/>
            <a:ext cx="2353571" cy="17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B7A988F-BE0C-194C-759C-6D1475AB1ADE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3EA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8A5A8-CC73-4531-5918-69D360984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F5229B-F714-8184-D1BC-0455EAB55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108669-7A5D-A725-9F84-CF797B9C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7D7A89-C396-3027-3353-D6D102F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50DCFC-4FE2-AE13-14AA-F29C033E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967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3EA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48F6A6-246B-8A09-F30C-3D7EB2D33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39"/>
            <a:ext cx="2209380" cy="1602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07541D4-8F61-1EA4-E1FE-F31FA62AF729}"/>
              </a:ext>
            </a:extLst>
          </p:cNvPr>
          <p:cNvSpPr/>
          <p:nvPr userDrawn="1"/>
        </p:nvSpPr>
        <p:spPr>
          <a:xfrm>
            <a:off x="0" y="6525491"/>
            <a:ext cx="12192000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BE9A6-BC35-D9F9-4C1A-9CB3986A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06A8B-3B57-AC4B-8077-480DD2F5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8F7783-370D-75F8-3194-E0F84F02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27DB8B-13B8-0E99-FBB9-98C82DEB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68173-8906-CAB7-4C92-4D0DD28C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9048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7CAC-4751-A367-6869-8CBB073E6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B6FE5B-84D8-0CF3-F36E-381D17A1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739BF5-D922-2B59-0321-AA59CC2B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18B6B-EF57-D76D-1A58-D4BDA28A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C49E1E-4C8D-53E7-65C7-E9873BEF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2663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CB630-3D1C-2B1D-4F62-94229E19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026B78-E390-58AC-5C0E-573E2216C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E7D992-6E66-B6B6-B865-D37C307D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008EC5-390E-0F6D-8473-CCF6C961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1A5270-F920-0322-B1BC-4CFDF965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8BD6FD-1C3A-F3BB-2ED5-7F4DB6AE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580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A6AFB-E447-2AD6-CEDF-553D0820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4ED6F5-D798-ABD5-995D-06379CF19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FE795C-644B-2F1C-C50E-E98CDB3C9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0FF334-7CF2-F51D-374C-EC7882401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DEDD75-49F7-DA02-5D04-27FD00375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7BD5EA-2A90-CDEB-3E3E-E7A0B92F9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CFD4CA-9279-36B3-EB98-DCD03367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2A1451-0C77-37D8-E2C2-54499B424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5702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688E5-05F7-11F4-E0EE-36540A52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04602F-5A02-5BBD-2E51-7AF65517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13A13F-86B5-5612-8D27-3D8BC090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A8E807-03C3-940B-C823-3A862944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109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407A51C-215E-0AD6-2FA8-3B5D39B1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0ECBEF5-0BA0-642C-A86C-45F8C7DD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2626C3-8591-05C7-4E6E-E1CC8287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0043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2AF76-6EBA-5541-9524-3B8BEE4DF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26E0F5-FD2C-8E62-3FD8-29B92055C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AF03D7-8650-11D2-B347-BBE7DB89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AA96D-5210-D411-B71D-D5F0426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990CE1-BB03-0E45-4ADE-430DCBA9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35D14D-A013-55BA-6EE6-4510038D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8936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02FE0-6DBE-99ED-31FD-6B316032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1DBF7A-B14F-D749-09DA-1A78D1A75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546BE1-7EDE-6148-4238-8E89308DD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0C480A-FF8F-FA28-9870-78B76E37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EB3C60-8ABA-ECC9-E9D5-7F23D801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68F2BE-D0D3-C51A-F47A-B9328FF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0732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35A7C-BCF1-D92F-833F-0507CA8C9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C8E505-FFC4-5300-FFD6-2C11845DB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D31E8A-49F5-A4D2-41FA-A9B340F9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8FAC97-E809-6CE6-7D70-14F6E4BB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5B6C20-8DF5-7592-C587-58BC1A81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4621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0A11F3-3C01-C634-22F0-165ED2150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5F8841-C146-DF7F-B63C-B55130339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08CF8E-EF01-2A5B-4E27-548F6544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ED4BEC-44B3-4677-A3B6-F29C20FF8EF0}" type="datetimeFigureOut">
              <a:rPr lang="es-CO" smtClean="0"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549CDD-288A-F5CA-C1CC-29EAA88A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459743-A949-1432-66D1-946C3049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46DA3-6DBB-4F82-A14C-55CE78763F1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587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;p22">
            <a:extLst>
              <a:ext uri="{FF2B5EF4-FFF2-40B4-BE49-F238E27FC236}">
                <a16:creationId xmlns:a16="http://schemas.microsoft.com/office/drawing/2014/main" id="{2040EE40-94A2-7F62-8BDD-3955758E5C54}"/>
              </a:ext>
            </a:extLst>
          </p:cNvPr>
          <p:cNvSpPr txBox="1">
            <a:spLocks/>
          </p:cNvSpPr>
          <p:nvPr userDrawn="1"/>
        </p:nvSpPr>
        <p:spPr>
          <a:xfrm>
            <a:off x="1009892" y="1931276"/>
            <a:ext cx="3026080" cy="37994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3245" tIns="21615" rIns="43245" bIns="2161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b="1" i="0" u="none" strike="noStrike" baseline="0">
                <a:latin typeface="Verdana" panose="020B0604030504040204" pitchFamily="34" charset="0"/>
                <a:ea typeface="Verdana" panose="020B0604030504040204" pitchFamily="34" charset="0"/>
              </a:rPr>
              <a:t>Fuente para subtitulo  </a:t>
            </a:r>
            <a:r>
              <a:rPr lang="es-CO" sz="1800" b="1" i="0" u="none" strike="noStrike" baseline="0" err="1">
                <a:latin typeface="Verdana" panose="020B0604030504040204" pitchFamily="34" charset="0"/>
                <a:ea typeface="Verdana" panose="020B0604030504040204" pitchFamily="34" charset="0"/>
              </a:rPr>
              <a:t>bold</a:t>
            </a:r>
            <a:r>
              <a:rPr lang="es-CO" sz="1800" b="1" i="0" u="none" strike="noStrike" baseline="0">
                <a:latin typeface="Verdana" panose="020B0604030504040204" pitchFamily="34" charset="0"/>
                <a:ea typeface="Verdana" panose="020B0604030504040204" pitchFamily="34" charset="0"/>
              </a:rPr>
              <a:t> 16 </a:t>
            </a:r>
            <a:r>
              <a:rPr lang="es-CO" sz="1800" b="1" i="0" u="none" strike="noStrike" baseline="0" err="1">
                <a:latin typeface="Verdana" panose="020B0604030504040204" pitchFamily="34" charset="0"/>
                <a:ea typeface="Verdana" panose="020B0604030504040204" pitchFamily="34" charset="0"/>
              </a:rPr>
              <a:t>px</a:t>
            </a:r>
            <a:endParaRPr lang="es-CO" sz="1800" b="1" i="0" u="none" strike="noStrike" baseline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da-DK" sz="18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da-DK" sz="1600" b="0" i="0" u="none" strike="noStrike" baseline="0">
                <a:solidFill>
                  <a:srgbClr val="4D4D4D"/>
                </a:solidFill>
                <a:latin typeface="NunitoSans-Regular"/>
              </a:rPr>
              <a:t>Fuente para texto corrido 16 px Lorem ipsum dolor sit amet,</a:t>
            </a: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consectetuer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adipiscing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elit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</a:t>
            </a:r>
          </a:p>
          <a:p>
            <a:pPr algn="l"/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sed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nonummy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nibh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euismod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tincidunt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laoreet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dolore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magna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aliquam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erat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volutpat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wisi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enim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ad</a:t>
            </a: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minim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veniam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 quis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nostrud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exerci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tation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ullamcorper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 </a:t>
            </a:r>
            <a:r>
              <a:rPr lang="da-DK" sz="1600" b="0" i="0" u="none" strike="noStrike" baseline="0">
                <a:solidFill>
                  <a:srgbClr val="4D4D4D"/>
                </a:solidFill>
                <a:latin typeface="NunitoSans-Regular"/>
              </a:rPr>
              <a:t>Fuente para texto corrido 16 px Lorem ipsum dolor sit amet,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consectetuer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adipiscing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elit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 sed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nonummy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nibh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euismod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tincidunt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laoree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nibh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euismod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tincidunt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laoree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 . </a:t>
            </a:r>
            <a:endParaRPr lang="es-ES" sz="16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Work Sans Medium"/>
              <a:sym typeface="Work Sans Medium"/>
            </a:endParaRPr>
          </a:p>
        </p:txBody>
      </p:sp>
      <p:sp>
        <p:nvSpPr>
          <p:cNvPr id="10" name="Google Shape;142;p22">
            <a:extLst>
              <a:ext uri="{FF2B5EF4-FFF2-40B4-BE49-F238E27FC236}">
                <a16:creationId xmlns:a16="http://schemas.microsoft.com/office/drawing/2014/main" id="{CF1CBFFF-6C20-B693-8A9C-5D655EBC18B4}"/>
              </a:ext>
            </a:extLst>
          </p:cNvPr>
          <p:cNvSpPr txBox="1">
            <a:spLocks/>
          </p:cNvSpPr>
          <p:nvPr userDrawn="1"/>
        </p:nvSpPr>
        <p:spPr>
          <a:xfrm>
            <a:off x="998688" y="1289650"/>
            <a:ext cx="4755726" cy="405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3245" tIns="21615" rIns="43245" bIns="21615" rtlCol="0" anchor="ctr" anchorCtr="0">
            <a:noAutofit/>
          </a:bodyPr>
          <a:lstStyle>
            <a:lvl1pPr algn="l" defTabSz="695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4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1400"/>
            </a:pPr>
            <a:r>
              <a:rPr lang="es-CO" sz="2000" b="1" i="0" u="none" strike="noStrike" baseline="0">
                <a:solidFill>
                  <a:srgbClr val="32B9E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 para títulos - 20 </a:t>
            </a:r>
            <a:r>
              <a:rPr lang="es-CO" sz="2000" b="1" i="0" u="none" strike="noStrike" baseline="0" err="1">
                <a:solidFill>
                  <a:srgbClr val="32B9E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px</a:t>
            </a:r>
            <a:endParaRPr lang="es-CO" sz="2000" b="1">
              <a:solidFill>
                <a:srgbClr val="32B9E1"/>
              </a:solidFill>
              <a:latin typeface="Verdana" panose="020B0604030504040204" pitchFamily="34" charset="0"/>
              <a:ea typeface="Verdana" panose="020B0604030504040204" pitchFamily="34" charset="0"/>
              <a:cs typeface="Work Sans"/>
              <a:sym typeface="Work Sans"/>
            </a:endParaRPr>
          </a:p>
        </p:txBody>
      </p:sp>
      <p:sp>
        <p:nvSpPr>
          <p:cNvPr id="11" name="Google Shape;141;p22">
            <a:extLst>
              <a:ext uri="{FF2B5EF4-FFF2-40B4-BE49-F238E27FC236}">
                <a16:creationId xmlns:a16="http://schemas.microsoft.com/office/drawing/2014/main" id="{53E154FC-F92A-80DB-6336-9819A8331100}"/>
              </a:ext>
            </a:extLst>
          </p:cNvPr>
          <p:cNvSpPr txBox="1">
            <a:spLocks/>
          </p:cNvSpPr>
          <p:nvPr userDrawn="1"/>
        </p:nvSpPr>
        <p:spPr>
          <a:xfrm>
            <a:off x="4668012" y="1931276"/>
            <a:ext cx="3026080" cy="27116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3245" tIns="21615" rIns="43245" bIns="2161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b="1" i="0" u="none" strike="noStrike" baseline="0">
                <a:latin typeface="Verdana" panose="020B0604030504040204" pitchFamily="34" charset="0"/>
                <a:ea typeface="Verdana" panose="020B0604030504040204" pitchFamily="34" charset="0"/>
              </a:rPr>
              <a:t>Fuente para subtitulo  </a:t>
            </a:r>
            <a:r>
              <a:rPr lang="es-CO" sz="1800" b="1" i="0" u="none" strike="noStrike" baseline="0" err="1">
                <a:latin typeface="Verdana" panose="020B0604030504040204" pitchFamily="34" charset="0"/>
                <a:ea typeface="Verdana" panose="020B0604030504040204" pitchFamily="34" charset="0"/>
              </a:rPr>
              <a:t>bold</a:t>
            </a:r>
            <a:r>
              <a:rPr lang="es-CO" sz="1800" b="1" i="0" u="none" strike="noStrike" baseline="0">
                <a:latin typeface="Verdana" panose="020B0604030504040204" pitchFamily="34" charset="0"/>
                <a:ea typeface="Verdana" panose="020B0604030504040204" pitchFamily="34" charset="0"/>
              </a:rPr>
              <a:t> 16 </a:t>
            </a:r>
            <a:r>
              <a:rPr lang="es-CO" sz="1800" b="1" i="0" u="none" strike="noStrike" baseline="0" err="1">
                <a:latin typeface="Verdana" panose="020B0604030504040204" pitchFamily="34" charset="0"/>
                <a:ea typeface="Verdana" panose="020B0604030504040204" pitchFamily="34" charset="0"/>
              </a:rPr>
              <a:t>px</a:t>
            </a:r>
            <a:endParaRPr lang="es-CO" sz="1800" b="1" i="0" u="none" strike="noStrike" baseline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da-DK" sz="18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da-DK" sz="1600" b="0" i="0" u="none" strike="noStrike" baseline="0">
                <a:solidFill>
                  <a:srgbClr val="4D4D4D"/>
                </a:solidFill>
                <a:latin typeface="NunitoSans-Regular"/>
              </a:rPr>
              <a:t>Fuente para texto corrido 16 px Lorem ipsum dolor sit amet,</a:t>
            </a: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consectetuer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adipiscing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elit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</a:t>
            </a:r>
          </a:p>
          <a:p>
            <a:pPr algn="l"/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sed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nonummy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nibh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euismod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tincidunt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laoreet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dolore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magna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aliquam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erat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volutpat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wisi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enim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ad</a:t>
            </a: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minim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veniam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 quis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nostrud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exerci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tation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ullamcorper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</a:t>
            </a:r>
            <a:endParaRPr lang="es-ES" sz="16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Work Sans Medium"/>
              <a:sym typeface="Work Sans Medium"/>
            </a:endParaRPr>
          </a:p>
        </p:txBody>
      </p:sp>
      <p:sp>
        <p:nvSpPr>
          <p:cNvPr id="12" name="Google Shape;141;p22">
            <a:extLst>
              <a:ext uri="{FF2B5EF4-FFF2-40B4-BE49-F238E27FC236}">
                <a16:creationId xmlns:a16="http://schemas.microsoft.com/office/drawing/2014/main" id="{F8FFB566-9AD9-BF21-77C4-400032853EFA}"/>
              </a:ext>
            </a:extLst>
          </p:cNvPr>
          <p:cNvSpPr txBox="1">
            <a:spLocks/>
          </p:cNvSpPr>
          <p:nvPr userDrawn="1"/>
        </p:nvSpPr>
        <p:spPr>
          <a:xfrm>
            <a:off x="8326133" y="1931276"/>
            <a:ext cx="3026080" cy="27185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3245" tIns="21615" rIns="43245" bIns="2161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b="1" i="0" u="none" strike="noStrike" baseline="0">
                <a:latin typeface="Verdana" panose="020B0604030504040204" pitchFamily="34" charset="0"/>
                <a:ea typeface="Verdana" panose="020B0604030504040204" pitchFamily="34" charset="0"/>
              </a:rPr>
              <a:t>Fuente para subtitulo </a:t>
            </a:r>
            <a:r>
              <a:rPr lang="es-CO" sz="1800" b="1" i="0" u="none" strike="noStrike" baseline="0" err="1">
                <a:latin typeface="Verdana" panose="020B0604030504040204" pitchFamily="34" charset="0"/>
                <a:ea typeface="Verdana" panose="020B0604030504040204" pitchFamily="34" charset="0"/>
              </a:rPr>
              <a:t>bold</a:t>
            </a:r>
            <a:r>
              <a:rPr lang="es-CO" sz="1800" b="1" i="0" u="none" strike="noStrike" baseline="0">
                <a:latin typeface="Verdana" panose="020B0604030504040204" pitchFamily="34" charset="0"/>
                <a:ea typeface="Verdana" panose="020B0604030504040204" pitchFamily="34" charset="0"/>
              </a:rPr>
              <a:t> 16 </a:t>
            </a:r>
            <a:r>
              <a:rPr lang="es-CO" sz="1800" b="1" i="0" u="none" strike="noStrike" baseline="0" err="1">
                <a:latin typeface="Verdana" panose="020B0604030504040204" pitchFamily="34" charset="0"/>
                <a:ea typeface="Verdana" panose="020B0604030504040204" pitchFamily="34" charset="0"/>
              </a:rPr>
              <a:t>px</a:t>
            </a:r>
            <a:endParaRPr lang="es-CO" sz="1800" b="1" i="0" u="none" strike="noStrike" baseline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da-DK" sz="18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da-DK" sz="1600" b="0" i="0" u="none" strike="noStrike" baseline="0">
                <a:solidFill>
                  <a:srgbClr val="4D4D4D"/>
                </a:solidFill>
                <a:latin typeface="NunitoSans-Regular"/>
              </a:rPr>
              <a:t>Fuente para texto corrido 16 px Lorem ipsum dolor sit amet,</a:t>
            </a: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consectetuer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adipiscing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elit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</a:t>
            </a:r>
          </a:p>
          <a:p>
            <a:pPr algn="l"/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sed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nonummy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nibh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euismod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tincidunt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laoreet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dolore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magna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aliquam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erat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volutpat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 Ut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wisi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enim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ad</a:t>
            </a: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minim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veniam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, quis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nostrud</a:t>
            </a:r>
            <a:endParaRPr lang="es-CO" sz="1600" b="0" i="0" u="none" strike="noStrike" baseline="0">
              <a:solidFill>
                <a:srgbClr val="4D4D4D"/>
              </a:solidFill>
              <a:latin typeface="NunitoSans-Regular"/>
            </a:endParaRPr>
          </a:p>
          <a:p>
            <a:pPr algn="l"/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exerci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tation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 </a:t>
            </a:r>
            <a:r>
              <a:rPr lang="es-CO" sz="1600" b="0" i="0" u="none" strike="noStrike" baseline="0" err="1">
                <a:solidFill>
                  <a:srgbClr val="4D4D4D"/>
                </a:solidFill>
                <a:latin typeface="NunitoSans-Regular"/>
              </a:rPr>
              <a:t>ullamcorper</a:t>
            </a:r>
            <a:r>
              <a:rPr lang="es-CO" sz="1600" b="0" i="0" u="none" strike="noStrike" baseline="0">
                <a:solidFill>
                  <a:srgbClr val="4D4D4D"/>
                </a:solidFill>
                <a:latin typeface="NunitoSans-Regular"/>
              </a:rPr>
              <a:t>.</a:t>
            </a:r>
            <a:endParaRPr lang="es-ES" sz="16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Work Sans Medium"/>
              <a:sym typeface="Work Sans Medium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F0808F5-12AA-314F-F107-A8190B9A42BC}"/>
              </a:ext>
            </a:extLst>
          </p:cNvPr>
          <p:cNvCxnSpPr>
            <a:cxnSpLocks/>
          </p:cNvCxnSpPr>
          <p:nvPr userDrawn="1"/>
        </p:nvCxnSpPr>
        <p:spPr>
          <a:xfrm>
            <a:off x="4351992" y="1931276"/>
            <a:ext cx="0" cy="3365938"/>
          </a:xfrm>
          <a:prstGeom prst="line">
            <a:avLst/>
          </a:prstGeom>
          <a:ln w="19050">
            <a:solidFill>
              <a:srgbClr val="32B9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1026277-CD7F-AF40-8C6E-7929494C9F32}"/>
              </a:ext>
            </a:extLst>
          </p:cNvPr>
          <p:cNvCxnSpPr>
            <a:cxnSpLocks/>
          </p:cNvCxnSpPr>
          <p:nvPr userDrawn="1"/>
        </p:nvCxnSpPr>
        <p:spPr>
          <a:xfrm>
            <a:off x="8010112" y="1931276"/>
            <a:ext cx="0" cy="3365938"/>
          </a:xfrm>
          <a:prstGeom prst="line">
            <a:avLst/>
          </a:prstGeom>
          <a:ln w="19050">
            <a:solidFill>
              <a:srgbClr val="32B9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5150D338-A003-9FBE-D150-A9AC17EC7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655" y="159439"/>
            <a:ext cx="61828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865" y="159439"/>
            <a:ext cx="620268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452" y="157997"/>
            <a:ext cx="61828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655" y="159439"/>
            <a:ext cx="61828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2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6855" y="6251574"/>
            <a:ext cx="61828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055" y="6251574"/>
            <a:ext cx="61828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2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655" y="6251574"/>
            <a:ext cx="61828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9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996CFC15-684B-7857-3469-04DD067162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6405"/>
          <a:stretch/>
        </p:blipFill>
        <p:spPr>
          <a:xfrm>
            <a:off x="10720739" y="130172"/>
            <a:ext cx="1109842" cy="4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image" Target="../media/image4.png"/><Relationship Id="rId8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9" Type="http://schemas.openxmlformats.org/officeDocument/2006/relationships/image" Target="../media/image80.sv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png"/><Relationship Id="rId41" Type="http://schemas.openxmlformats.org/officeDocument/2006/relationships/image" Target="../media/image82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37" Type="http://schemas.openxmlformats.org/officeDocument/2006/relationships/image" Target="../media/image78.svg"/><Relationship Id="rId40" Type="http://schemas.openxmlformats.org/officeDocument/2006/relationships/image" Target="../media/image81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36" Type="http://schemas.openxmlformats.org/officeDocument/2006/relationships/image" Target="../media/image77.pn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image" Target="../media/image4.png"/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38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minvivienda.gov.co/ministerio/planeacion-gestion-y-control/planeacion-y-seguimiento/programa-transparencia-y-etica-publica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hyperlink" Target="https://minvivienda.gov.co/ministerio/planeacion-gestion-y-control/planeacion-y-seguimiento/programa-transparencia-y-etica-publica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2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8C8F2-E63D-3EAB-AD82-D352A5455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164" descr="Vista de un lago&#10;&#10;El contenido generado por IA puede ser incorrecto.">
            <a:extLst>
              <a:ext uri="{FF2B5EF4-FFF2-40B4-BE49-F238E27FC236}">
                <a16:creationId xmlns:a16="http://schemas.microsoft.com/office/drawing/2014/main" id="{DE5FE77C-BCAD-778B-EF5F-75C281D28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2" t="20215" r="4380" b="15945"/>
          <a:stretch>
            <a:fillRect/>
          </a:stretch>
        </p:blipFill>
        <p:spPr>
          <a:xfrm>
            <a:off x="0" y="1"/>
            <a:ext cx="7327332" cy="6857999"/>
          </a:xfrm>
          <a:prstGeom prst="rect">
            <a:avLst/>
          </a:prstGeom>
        </p:spPr>
      </p:pic>
      <p:grpSp>
        <p:nvGrpSpPr>
          <p:cNvPr id="167" name="Grupo 166">
            <a:extLst>
              <a:ext uri="{FF2B5EF4-FFF2-40B4-BE49-F238E27FC236}">
                <a16:creationId xmlns:a16="http://schemas.microsoft.com/office/drawing/2014/main" id="{35632F57-4C33-688B-DAF8-C4B75C4295D9}"/>
              </a:ext>
            </a:extLst>
          </p:cNvPr>
          <p:cNvGrpSpPr/>
          <p:nvPr/>
        </p:nvGrpSpPr>
        <p:grpSpPr>
          <a:xfrm>
            <a:off x="4673907" y="1291280"/>
            <a:ext cx="476737" cy="4628113"/>
            <a:chOff x="4673907" y="1291280"/>
            <a:chExt cx="476737" cy="4628113"/>
          </a:xfrm>
        </p:grpSpPr>
        <p:grpSp>
          <p:nvGrpSpPr>
            <p:cNvPr id="166" name="Grupo 165">
              <a:extLst>
                <a:ext uri="{FF2B5EF4-FFF2-40B4-BE49-F238E27FC236}">
                  <a16:creationId xmlns:a16="http://schemas.microsoft.com/office/drawing/2014/main" id="{864ED2F4-88F8-70C2-51EC-0501012F11CF}"/>
                </a:ext>
              </a:extLst>
            </p:cNvPr>
            <p:cNvGrpSpPr/>
            <p:nvPr/>
          </p:nvGrpSpPr>
          <p:grpSpPr>
            <a:xfrm>
              <a:off x="4673907" y="1291280"/>
              <a:ext cx="476737" cy="4628113"/>
              <a:chOff x="4673907" y="1291280"/>
              <a:chExt cx="476737" cy="4628113"/>
            </a:xfrm>
          </p:grpSpPr>
          <p:pic>
            <p:nvPicPr>
              <p:cNvPr id="162" name="Picture 12">
                <a:extLst>
                  <a:ext uri="{FF2B5EF4-FFF2-40B4-BE49-F238E27FC236}">
                    <a16:creationId xmlns:a16="http://schemas.microsoft.com/office/drawing/2014/main" id="{426CE06A-EE36-6672-48A6-7040BA71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05" t="1466" r="22661"/>
              <a:stretch>
                <a:fillRect/>
              </a:stretch>
            </p:blipFill>
            <p:spPr bwMode="auto">
              <a:xfrm>
                <a:off x="4673907" y="1806191"/>
                <a:ext cx="476737" cy="1578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Imagen 141" descr="Imagen que contiene exterior, persona, hombre, hecho de madera&#10;&#10;Descripción generada automáticamente">
                <a:extLst>
                  <a:ext uri="{FF2B5EF4-FFF2-40B4-BE49-F238E27FC236}">
                    <a16:creationId xmlns:a16="http://schemas.microsoft.com/office/drawing/2014/main" id="{4CF3351B-A7B2-F1D6-CF47-45BA2C0A6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57" r="19388"/>
              <a:stretch>
                <a:fillRect/>
              </a:stretch>
            </p:blipFill>
            <p:spPr>
              <a:xfrm>
                <a:off x="4703665" y="1291280"/>
                <a:ext cx="427533" cy="506726"/>
              </a:xfrm>
              <a:prstGeom prst="rect">
                <a:avLst/>
              </a:prstGeom>
            </p:spPr>
          </p:pic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8B3302BA-DF5E-A43C-413D-03294CB06CDB}"/>
                  </a:ext>
                </a:extLst>
              </p:cNvPr>
              <p:cNvSpPr txBox="1"/>
              <p:nvPr/>
            </p:nvSpPr>
            <p:spPr>
              <a:xfrm>
                <a:off x="4673907" y="3659255"/>
                <a:ext cx="436295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6000" b="0" i="0" u="none" strike="noStrike" kern="1200" cap="none" spc="0" normalizeH="0" baseline="0" noProof="0">
                    <a:ln w="12700">
                      <a:solidFill>
                        <a:srgbClr val="F3F3F3"/>
                      </a:solidFill>
                    </a:ln>
                    <a:solidFill>
                      <a:srgbClr val="F3F3F3"/>
                    </a:solidFill>
                    <a:effectLst/>
                    <a:uLnTx/>
                    <a:uFillTx/>
                    <a:latin typeface="Nunito Sans ExtraBold"/>
                    <a:ea typeface="+mn-ea"/>
                    <a:cs typeface="+mn-cs"/>
                  </a:rPr>
                  <a:t>E</a:t>
                </a:r>
              </a:p>
            </p:txBody>
          </p:sp>
          <p:pic>
            <p:nvPicPr>
              <p:cNvPr id="115" name="Imagen 114" descr="Vista desde lo alto de una montaña&#10;&#10;El contenido generado por IA puede ser incorrecto.">
                <a:extLst>
                  <a:ext uri="{FF2B5EF4-FFF2-40B4-BE49-F238E27FC236}">
                    <a16:creationId xmlns:a16="http://schemas.microsoft.com/office/drawing/2014/main" id="{FE4B67F8-22D9-9D49-6062-28ECD0162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2" r="24318" b="2"/>
              <a:stretch>
                <a:fillRect/>
              </a:stretch>
            </p:blipFill>
            <p:spPr>
              <a:xfrm>
                <a:off x="4694903" y="4583451"/>
                <a:ext cx="436295" cy="1335942"/>
              </a:xfrm>
              <a:prstGeom prst="rect">
                <a:avLst/>
              </a:prstGeom>
            </p:spPr>
          </p:pic>
        </p:grpSp>
        <p:pic>
          <p:nvPicPr>
            <p:cNvPr id="164" name="Imagen 163">
              <a:extLst>
                <a:ext uri="{FF2B5EF4-FFF2-40B4-BE49-F238E27FC236}">
                  <a16:creationId xmlns:a16="http://schemas.microsoft.com/office/drawing/2014/main" id="{551E5779-4D0A-D745-DFC4-E08C6117C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1304" t="2890" r="53583" b="15370"/>
            <a:stretch>
              <a:fillRect/>
            </a:stretch>
          </p:blipFill>
          <p:spPr>
            <a:xfrm>
              <a:off x="4683125" y="3393372"/>
              <a:ext cx="448074" cy="1175853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5A3EB9E7-0140-4BA0-5EB5-B7EE2D9F4BBF}"/>
              </a:ext>
            </a:extLst>
          </p:cNvPr>
          <p:cNvGrpSpPr/>
          <p:nvPr/>
        </p:nvGrpSpPr>
        <p:grpSpPr>
          <a:xfrm>
            <a:off x="5705487" y="929497"/>
            <a:ext cx="501055" cy="5400736"/>
            <a:chOff x="8045669" y="-3225416"/>
            <a:chExt cx="615191" cy="6631099"/>
          </a:xfrm>
        </p:grpSpPr>
        <p:pic>
          <p:nvPicPr>
            <p:cNvPr id="127" name="Imagen 126" descr="Un río rodeado de árboles&#10;&#10;Descripción generada automáticamente con confianza media">
              <a:extLst>
                <a:ext uri="{FF2B5EF4-FFF2-40B4-BE49-F238E27FC236}">
                  <a16:creationId xmlns:a16="http://schemas.microsoft.com/office/drawing/2014/main" id="{45DA25D6-3F7C-03B3-3C35-C1B304B05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1" r="57143" b="204"/>
            <a:stretch>
              <a:fillRect/>
            </a:stretch>
          </p:blipFill>
          <p:spPr>
            <a:xfrm>
              <a:off x="8049282" y="-398266"/>
              <a:ext cx="563025" cy="1510285"/>
            </a:xfrm>
            <a:prstGeom prst="rect">
              <a:avLst/>
            </a:prstGeom>
          </p:spPr>
        </p:pic>
        <p:pic>
          <p:nvPicPr>
            <p:cNvPr id="128" name="Imagen 127" descr="Un campo de pasto&#10;&#10;El contenido generado por IA puede ser incorrecto.">
              <a:extLst>
                <a:ext uri="{FF2B5EF4-FFF2-40B4-BE49-F238E27FC236}">
                  <a16:creationId xmlns:a16="http://schemas.microsoft.com/office/drawing/2014/main" id="{7B1BBB48-FD30-031C-E66F-7E9731E9A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" r="27768" b="2395"/>
            <a:stretch>
              <a:fillRect/>
            </a:stretch>
          </p:blipFill>
          <p:spPr>
            <a:xfrm>
              <a:off x="8053772" y="-2657288"/>
              <a:ext cx="589538" cy="725086"/>
            </a:xfrm>
            <a:prstGeom prst="rect">
              <a:avLst/>
            </a:prstGeom>
          </p:spPr>
        </p:pic>
        <p:pic>
          <p:nvPicPr>
            <p:cNvPr id="130" name="Imagen 129" descr="Un grupo de personas disfrazadas&#10;&#10;Descripción generada automáticamente con confianza media">
              <a:extLst>
                <a:ext uri="{FF2B5EF4-FFF2-40B4-BE49-F238E27FC236}">
                  <a16:creationId xmlns:a16="http://schemas.microsoft.com/office/drawing/2014/main" id="{1EA6CAC0-C79D-CA8A-56B6-55EC6E0C0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 t="21691" r="75323" b="13067"/>
            <a:stretch>
              <a:fillRect/>
            </a:stretch>
          </p:blipFill>
          <p:spPr>
            <a:xfrm>
              <a:off x="8045669" y="-1920482"/>
              <a:ext cx="587183" cy="1504828"/>
            </a:xfrm>
            <a:prstGeom prst="rect">
              <a:avLst/>
            </a:prstGeom>
          </p:spPr>
        </p:pic>
        <p:pic>
          <p:nvPicPr>
            <p:cNvPr id="131" name="Imagen 130" descr="Banca de madera junto a una estación&#10;&#10;Descripción generada automáticamente con confianza baja">
              <a:extLst>
                <a:ext uri="{FF2B5EF4-FFF2-40B4-BE49-F238E27FC236}">
                  <a16:creationId xmlns:a16="http://schemas.microsoft.com/office/drawing/2014/main" id="{DE6E857F-8B78-9866-C7B1-82CC5CC1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-694" r="6743" b="-970"/>
            <a:stretch>
              <a:fillRect/>
            </a:stretch>
          </p:blipFill>
          <p:spPr>
            <a:xfrm>
              <a:off x="8053772" y="-3225416"/>
              <a:ext cx="607088" cy="560832"/>
            </a:xfrm>
            <a:prstGeom prst="rect">
              <a:avLst/>
            </a:prstGeom>
          </p:spPr>
        </p:pic>
        <p:pic>
          <p:nvPicPr>
            <p:cNvPr id="141" name="Imagen 140" descr="Imagen que contiene interior, luz, equipo, tabla&#10;&#10;El contenido generado por IA puede ser incorrecto.">
              <a:extLst>
                <a:ext uri="{FF2B5EF4-FFF2-40B4-BE49-F238E27FC236}">
                  <a16:creationId xmlns:a16="http://schemas.microsoft.com/office/drawing/2014/main" id="{34FE4CD6-4A7F-149A-3079-295ECFAEE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" t="9083" r="558" b="5368"/>
            <a:stretch>
              <a:fillRect/>
            </a:stretch>
          </p:blipFill>
          <p:spPr>
            <a:xfrm rot="5400000">
              <a:off x="7834199" y="1329071"/>
              <a:ext cx="1024192" cy="594026"/>
            </a:xfrm>
            <a:prstGeom prst="rect">
              <a:avLst/>
            </a:prstGeom>
          </p:spPr>
        </p:pic>
        <p:pic>
          <p:nvPicPr>
            <p:cNvPr id="143" name="object 4">
              <a:extLst>
                <a:ext uri="{FF2B5EF4-FFF2-40B4-BE49-F238E27FC236}">
                  <a16:creationId xmlns:a16="http://schemas.microsoft.com/office/drawing/2014/main" id="{0F4DC94A-635C-CEE1-5A3E-BAFCAB577A2C}"/>
                </a:ext>
              </a:extLst>
            </p:cNvPr>
            <p:cNvPicPr/>
            <p:nvPr/>
          </p:nvPicPr>
          <p:blipFill>
            <a:blip r:embed="rId13" cstate="print"/>
            <a:srcRect l="48238" t="1381" r="28788" b="656"/>
            <a:stretch>
              <a:fillRect/>
            </a:stretch>
          </p:blipFill>
          <p:spPr>
            <a:xfrm>
              <a:off x="8049282" y="2147583"/>
              <a:ext cx="559302" cy="1258100"/>
            </a:xfrm>
            <a:prstGeom prst="rect">
              <a:avLst/>
            </a:prstGeom>
          </p:spPr>
        </p:pic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4629F15D-076D-B566-DA5F-172AA316761A}"/>
              </a:ext>
            </a:extLst>
          </p:cNvPr>
          <p:cNvGrpSpPr/>
          <p:nvPr/>
        </p:nvGrpSpPr>
        <p:grpSpPr>
          <a:xfrm>
            <a:off x="6222651" y="470070"/>
            <a:ext cx="602063" cy="5131228"/>
            <a:chOff x="-783156" y="1106698"/>
            <a:chExt cx="668184" cy="5694750"/>
          </a:xfrm>
        </p:grpSpPr>
        <p:pic>
          <p:nvPicPr>
            <p:cNvPr id="157" name="Picture 2" descr="Balance del Acuerdo Humanitario Ya en el Chocó revela profunda crisis y  pocos avances | VerdadAbierta.com">
              <a:extLst>
                <a:ext uri="{FF2B5EF4-FFF2-40B4-BE49-F238E27FC236}">
                  <a16:creationId xmlns:a16="http://schemas.microsoft.com/office/drawing/2014/main" id="{28BA09AE-7AF2-40C1-B025-2E218E534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1" r="37855"/>
            <a:stretch>
              <a:fillRect/>
            </a:stretch>
          </p:blipFill>
          <p:spPr bwMode="auto">
            <a:xfrm>
              <a:off x="-783156" y="2542384"/>
              <a:ext cx="627734" cy="1127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2">
              <a:extLst>
                <a:ext uri="{FF2B5EF4-FFF2-40B4-BE49-F238E27FC236}">
                  <a16:creationId xmlns:a16="http://schemas.microsoft.com/office/drawing/2014/main" id="{FD25814D-DDEF-EBE4-D487-484CEDC7E8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70" t="1466" r="53077"/>
            <a:stretch>
              <a:fillRect/>
            </a:stretch>
          </p:blipFill>
          <p:spPr bwMode="auto">
            <a:xfrm>
              <a:off x="-781423" y="5049043"/>
              <a:ext cx="640349" cy="175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2" descr="A person sitting in a chair&#10;&#10;AI-generated content may be incorrect.">
              <a:extLst>
                <a:ext uri="{FF2B5EF4-FFF2-40B4-BE49-F238E27FC236}">
                  <a16:creationId xmlns:a16="http://schemas.microsoft.com/office/drawing/2014/main" id="{80340690-D39D-9B98-D128-98B69172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7" t="3842" r="38949" b="5329"/>
            <a:stretch>
              <a:fillRect/>
            </a:stretch>
          </p:blipFill>
          <p:spPr>
            <a:xfrm>
              <a:off x="-769188" y="3677479"/>
              <a:ext cx="654216" cy="1361944"/>
            </a:xfrm>
            <a:prstGeom prst="rect">
              <a:avLst/>
            </a:prstGeom>
          </p:spPr>
        </p:pic>
        <p:pic>
          <p:nvPicPr>
            <p:cNvPr id="160" name="Imagen 159" descr="Un grupo de personas disfrazadas&#10;&#10;Descripción generada automáticamente con confianza media">
              <a:extLst>
                <a:ext uri="{FF2B5EF4-FFF2-40B4-BE49-F238E27FC236}">
                  <a16:creationId xmlns:a16="http://schemas.microsoft.com/office/drawing/2014/main" id="{58F3D68E-6B03-74A5-5DD8-78838A6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3" t="29029" r="32366" b="12491"/>
            <a:stretch>
              <a:fillRect/>
            </a:stretch>
          </p:blipFill>
          <p:spPr>
            <a:xfrm>
              <a:off x="-764109" y="1106698"/>
              <a:ext cx="619126" cy="1422249"/>
            </a:xfrm>
            <a:prstGeom prst="rect">
              <a:avLst/>
            </a:prstGeom>
          </p:spPr>
        </p:pic>
      </p:grpSp>
      <p:grpSp>
        <p:nvGrpSpPr>
          <p:cNvPr id="145" name="Grupo 144">
            <a:extLst>
              <a:ext uri="{FF2B5EF4-FFF2-40B4-BE49-F238E27FC236}">
                <a16:creationId xmlns:a16="http://schemas.microsoft.com/office/drawing/2014/main" id="{8FF1084D-F030-37A5-CDA1-9FB7A4319344}"/>
              </a:ext>
            </a:extLst>
          </p:cNvPr>
          <p:cNvGrpSpPr/>
          <p:nvPr/>
        </p:nvGrpSpPr>
        <p:grpSpPr>
          <a:xfrm>
            <a:off x="5159262" y="490538"/>
            <a:ext cx="497713" cy="4836491"/>
            <a:chOff x="-1452095" y="293978"/>
            <a:chExt cx="669871" cy="6509426"/>
          </a:xfrm>
        </p:grpSpPr>
        <p:pic>
          <p:nvPicPr>
            <p:cNvPr id="146" name="Imagen 145" descr="Casa en medio de campo&#10;&#10;El contenido generado por IA puede ser incorrecto.">
              <a:extLst>
                <a:ext uri="{FF2B5EF4-FFF2-40B4-BE49-F238E27FC236}">
                  <a16:creationId xmlns:a16="http://schemas.microsoft.com/office/drawing/2014/main" id="{7088B02C-3571-3E9F-275B-B660C190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31" t="14329" r="10656" b="6250"/>
            <a:stretch>
              <a:fillRect/>
            </a:stretch>
          </p:blipFill>
          <p:spPr>
            <a:xfrm>
              <a:off x="-1422337" y="293978"/>
              <a:ext cx="640113" cy="1090374"/>
            </a:xfrm>
            <a:prstGeom prst="rect">
              <a:avLst/>
            </a:prstGeom>
          </p:spPr>
        </p:pic>
        <p:pic>
          <p:nvPicPr>
            <p:cNvPr id="147" name="Imagen 146">
              <a:extLst>
                <a:ext uri="{FF2B5EF4-FFF2-40B4-BE49-F238E27FC236}">
                  <a16:creationId xmlns:a16="http://schemas.microsoft.com/office/drawing/2014/main" id="{6C80FF58-613A-8D7C-0E19-1AB9E6B0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10387" t="11588" r="57772" b="21075"/>
            <a:stretch>
              <a:fillRect/>
            </a:stretch>
          </p:blipFill>
          <p:spPr>
            <a:xfrm>
              <a:off x="-1433680" y="1397264"/>
              <a:ext cx="632685" cy="1700750"/>
            </a:xfrm>
            <a:prstGeom prst="rect">
              <a:avLst/>
            </a:prstGeom>
          </p:spPr>
        </p:pic>
        <p:pic>
          <p:nvPicPr>
            <p:cNvPr id="148" name="Picture 2" descr="A river running through a forest&#10;&#10;AI-generated content may be incorrect.">
              <a:extLst>
                <a:ext uri="{FF2B5EF4-FFF2-40B4-BE49-F238E27FC236}">
                  <a16:creationId xmlns:a16="http://schemas.microsoft.com/office/drawing/2014/main" id="{ED93572E-3F0D-A21F-DBC2-B1478368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7" t="2299" r="43850" b="3462"/>
            <a:stretch>
              <a:fillRect/>
            </a:stretch>
          </p:blipFill>
          <p:spPr>
            <a:xfrm>
              <a:off x="-1426143" y="4400468"/>
              <a:ext cx="632218" cy="1330983"/>
            </a:xfrm>
            <a:prstGeom prst="rect">
              <a:avLst/>
            </a:prstGeom>
          </p:spPr>
        </p:pic>
        <p:pic>
          <p:nvPicPr>
            <p:cNvPr id="149" name="Picture 8" descr="Indígenas de la Amazonia tienen indicadores de bienestar">
              <a:extLst>
                <a:ext uri="{FF2B5EF4-FFF2-40B4-BE49-F238E27FC236}">
                  <a16:creationId xmlns:a16="http://schemas.microsoft.com/office/drawing/2014/main" id="{D54EBB0C-C880-C71B-83DC-7D73C3F9F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3" r="42723"/>
            <a:stretch>
              <a:fillRect/>
            </a:stretch>
          </p:blipFill>
          <p:spPr bwMode="auto">
            <a:xfrm>
              <a:off x="-1414889" y="3107711"/>
              <a:ext cx="612310" cy="12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object 4">
              <a:extLst>
                <a:ext uri="{FF2B5EF4-FFF2-40B4-BE49-F238E27FC236}">
                  <a16:creationId xmlns:a16="http://schemas.microsoft.com/office/drawing/2014/main" id="{650BEAE5-54EE-2328-E1EF-FC29C793DA42}"/>
                </a:ext>
              </a:extLst>
            </p:cNvPr>
            <p:cNvPicPr/>
            <p:nvPr/>
          </p:nvPicPr>
          <p:blipFill>
            <a:blip r:embed="rId13" cstate="print"/>
            <a:srcRect l="8674" t="10302" r="66043" b="13715"/>
            <a:stretch>
              <a:fillRect/>
            </a:stretch>
          </p:blipFill>
          <p:spPr>
            <a:xfrm>
              <a:off x="-1452095" y="5740513"/>
              <a:ext cx="666337" cy="1062891"/>
            </a:xfrm>
            <a:prstGeom prst="rect">
              <a:avLst/>
            </a:prstGeom>
          </p:spPr>
        </p:pic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D7098092-4B32-9BD3-FCB0-ACB1D15C102D}"/>
              </a:ext>
            </a:extLst>
          </p:cNvPr>
          <p:cNvGrpSpPr/>
          <p:nvPr/>
        </p:nvGrpSpPr>
        <p:grpSpPr>
          <a:xfrm>
            <a:off x="4038276" y="1047750"/>
            <a:ext cx="626329" cy="3712299"/>
            <a:chOff x="-2106602" y="2787939"/>
            <a:chExt cx="678033" cy="4018753"/>
          </a:xfrm>
        </p:grpSpPr>
        <p:pic>
          <p:nvPicPr>
            <p:cNvPr id="137" name="Imagen 136">
              <a:extLst>
                <a:ext uri="{FF2B5EF4-FFF2-40B4-BE49-F238E27FC236}">
                  <a16:creationId xmlns:a16="http://schemas.microsoft.com/office/drawing/2014/main" id="{C39DDAB0-B98E-8373-9C11-EE8C69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38037" t="11588" r="30122" b="21075"/>
            <a:stretch>
              <a:fillRect/>
            </a:stretch>
          </p:blipFill>
          <p:spPr>
            <a:xfrm>
              <a:off x="-2106602" y="4519625"/>
              <a:ext cx="648814" cy="1685617"/>
            </a:xfrm>
            <a:prstGeom prst="rect">
              <a:avLst/>
            </a:prstGeom>
          </p:spPr>
        </p:pic>
        <p:pic>
          <p:nvPicPr>
            <p:cNvPr id="138" name="Imagen 137" descr="Una persona con un sombrero&#10;&#10;Descripción generada automáticamente con confianza media">
              <a:extLst>
                <a:ext uri="{FF2B5EF4-FFF2-40B4-BE49-F238E27FC236}">
                  <a16:creationId xmlns:a16="http://schemas.microsoft.com/office/drawing/2014/main" id="{8791EA00-F9CF-459A-1B3D-B0989F15C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2" t="3033" r="19183" b="1700"/>
            <a:stretch>
              <a:fillRect/>
            </a:stretch>
          </p:blipFill>
          <p:spPr>
            <a:xfrm>
              <a:off x="-2095940" y="3744990"/>
              <a:ext cx="647133" cy="764529"/>
            </a:xfrm>
            <a:prstGeom prst="rect">
              <a:avLst/>
            </a:prstGeom>
          </p:spPr>
        </p:pic>
        <p:pic>
          <p:nvPicPr>
            <p:cNvPr id="139" name="Imagen 138" descr="Un lago junto a un cuerpo de agua&#10;&#10;Descripción generada automáticamente">
              <a:extLst>
                <a:ext uri="{FF2B5EF4-FFF2-40B4-BE49-F238E27FC236}">
                  <a16:creationId xmlns:a16="http://schemas.microsoft.com/office/drawing/2014/main" id="{54DB0B2F-F460-B095-3612-FC14E505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4" t="4874" r="13158" b="2213"/>
            <a:stretch>
              <a:fillRect/>
            </a:stretch>
          </p:blipFill>
          <p:spPr>
            <a:xfrm>
              <a:off x="-2092515" y="6215351"/>
              <a:ext cx="663946" cy="591341"/>
            </a:xfrm>
            <a:prstGeom prst="rect">
              <a:avLst/>
            </a:prstGeom>
          </p:spPr>
        </p:pic>
        <p:pic>
          <p:nvPicPr>
            <p:cNvPr id="140" name="Imagen 139" descr="Un grupo de personas en medio de una plaza&#10;&#10;Descripción generada automáticamente con confianza baja">
              <a:extLst>
                <a:ext uri="{FF2B5EF4-FFF2-40B4-BE49-F238E27FC236}">
                  <a16:creationId xmlns:a16="http://schemas.microsoft.com/office/drawing/2014/main" id="{615D641F-C9CE-2DE7-7265-4B4D0BA3F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1" t="3624" r="40596"/>
            <a:stretch>
              <a:fillRect/>
            </a:stretch>
          </p:blipFill>
          <p:spPr>
            <a:xfrm>
              <a:off x="-2100897" y="2787939"/>
              <a:ext cx="637985" cy="946412"/>
            </a:xfrm>
            <a:prstGeom prst="rect">
              <a:avLst/>
            </a:prstGeom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7E0BFE32-DBB8-8D9A-88DF-5DA6A0C9D1C9}"/>
              </a:ext>
            </a:extLst>
          </p:cNvPr>
          <p:cNvGrpSpPr/>
          <p:nvPr/>
        </p:nvGrpSpPr>
        <p:grpSpPr>
          <a:xfrm>
            <a:off x="3164372" y="1479347"/>
            <a:ext cx="622113" cy="4007232"/>
            <a:chOff x="-2756370" y="2579295"/>
            <a:chExt cx="655955" cy="4225220"/>
          </a:xfrm>
        </p:grpSpPr>
        <p:pic>
          <p:nvPicPr>
            <p:cNvPr id="125" name="Imagen 124" descr="Una mujer parada al lado de un celular&#10;&#10;Descripción generada automáticamente con confianza media">
              <a:extLst>
                <a:ext uri="{FF2B5EF4-FFF2-40B4-BE49-F238E27FC236}">
                  <a16:creationId xmlns:a16="http://schemas.microsoft.com/office/drawing/2014/main" id="{50B4E7FD-E257-51DF-0577-CDD7EAE5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9" t="2544" r="16875" b="1393"/>
            <a:stretch>
              <a:fillRect/>
            </a:stretch>
          </p:blipFill>
          <p:spPr>
            <a:xfrm>
              <a:off x="-2741362" y="2579295"/>
              <a:ext cx="623232" cy="591341"/>
            </a:xfrm>
            <a:prstGeom prst="rect">
              <a:avLst/>
            </a:prstGeom>
          </p:spPr>
        </p:pic>
        <p:pic>
          <p:nvPicPr>
            <p:cNvPr id="118" name="Picture 8" descr="Indígenas de la Amazonia tienen indicadores de bienestar">
              <a:extLst>
                <a:ext uri="{FF2B5EF4-FFF2-40B4-BE49-F238E27FC236}">
                  <a16:creationId xmlns:a16="http://schemas.microsoft.com/office/drawing/2014/main" id="{886378E0-9915-3246-841D-D21794A5D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36"/>
            <a:stretch>
              <a:fillRect/>
            </a:stretch>
          </p:blipFill>
          <p:spPr bwMode="auto">
            <a:xfrm>
              <a:off x="-2728795" y="3868429"/>
              <a:ext cx="612309" cy="12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Imagen 118" descr="Imagen que contiene edificio, exterior, cubierto, tabla&#10;&#10;Descripción generada automáticamente">
              <a:extLst>
                <a:ext uri="{FF2B5EF4-FFF2-40B4-BE49-F238E27FC236}">
                  <a16:creationId xmlns:a16="http://schemas.microsoft.com/office/drawing/2014/main" id="{025D7A2E-0304-9503-A1E7-4AEF0F12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6" t="18711" r="27474" b="-1"/>
            <a:stretch>
              <a:fillRect/>
            </a:stretch>
          </p:blipFill>
          <p:spPr>
            <a:xfrm>
              <a:off x="-2756370" y="3178750"/>
              <a:ext cx="655955" cy="683010"/>
            </a:xfrm>
            <a:prstGeom prst="rect">
              <a:avLst/>
            </a:prstGeom>
          </p:spPr>
        </p:pic>
        <p:pic>
          <p:nvPicPr>
            <p:cNvPr id="122" name="Imagen 121" descr="Vista de una ciudad&#10;&#10;Descripción generada automáticamente">
              <a:extLst>
                <a:ext uri="{FF2B5EF4-FFF2-40B4-BE49-F238E27FC236}">
                  <a16:creationId xmlns:a16="http://schemas.microsoft.com/office/drawing/2014/main" id="{42038F43-EB1F-C3C3-B624-C082174C7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46" t="18434" r="36235" b="15124"/>
            <a:stretch>
              <a:fillRect/>
            </a:stretch>
          </p:blipFill>
          <p:spPr>
            <a:xfrm>
              <a:off x="-2713768" y="5670870"/>
              <a:ext cx="607103" cy="1133645"/>
            </a:xfrm>
            <a:prstGeom prst="rect">
              <a:avLst/>
            </a:prstGeom>
          </p:spPr>
        </p:pic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BC833798-188E-BCE8-1510-713E1143F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9486" r="8265"/>
            <a:stretch/>
          </p:blipFill>
          <p:spPr>
            <a:xfrm>
              <a:off x="-2735043" y="5160771"/>
              <a:ext cx="630834" cy="502111"/>
            </a:xfrm>
            <a:prstGeom prst="rect">
              <a:avLst/>
            </a:prstGeom>
          </p:spPr>
        </p:pic>
      </p:grpSp>
      <p:grpSp>
        <p:nvGrpSpPr>
          <p:cNvPr id="98" name="Grupo 97">
            <a:extLst>
              <a:ext uri="{FF2B5EF4-FFF2-40B4-BE49-F238E27FC236}">
                <a16:creationId xmlns:a16="http://schemas.microsoft.com/office/drawing/2014/main" id="{87D41D86-EDE4-2403-B3BC-EBD261B9CC24}"/>
              </a:ext>
            </a:extLst>
          </p:cNvPr>
          <p:cNvGrpSpPr/>
          <p:nvPr/>
        </p:nvGrpSpPr>
        <p:grpSpPr>
          <a:xfrm>
            <a:off x="2603418" y="768349"/>
            <a:ext cx="576127" cy="5185705"/>
            <a:chOff x="-3391123" y="1169821"/>
            <a:chExt cx="626555" cy="5639606"/>
          </a:xfrm>
        </p:grpSpPr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FAAF0134-F746-6591-F3BC-606599145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1" r="50000" b="1990"/>
            <a:stretch>
              <a:fillRect/>
            </a:stretch>
          </p:blipFill>
          <p:spPr>
            <a:xfrm>
              <a:off x="-3386554" y="2339802"/>
              <a:ext cx="607103" cy="1236997"/>
            </a:xfrm>
            <a:prstGeom prst="rect">
              <a:avLst/>
            </a:prstGeom>
          </p:spPr>
        </p:pic>
        <p:pic>
          <p:nvPicPr>
            <p:cNvPr id="107" name="Imagen 106" descr="Niño parado en un cuerpo de agua&#10;&#10;Descripción generada automáticamente">
              <a:extLst>
                <a:ext uri="{FF2B5EF4-FFF2-40B4-BE49-F238E27FC236}">
                  <a16:creationId xmlns:a16="http://schemas.microsoft.com/office/drawing/2014/main" id="{083F605E-09B2-AA0F-5E79-12EE1F503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5563" t="16215" r="13591" b="37846"/>
            <a:stretch>
              <a:fillRect/>
            </a:stretch>
          </p:blipFill>
          <p:spPr>
            <a:xfrm>
              <a:off x="-3384626" y="4987278"/>
              <a:ext cx="619125" cy="1188082"/>
            </a:xfrm>
            <a:prstGeom prst="rect">
              <a:avLst/>
            </a:prstGeom>
          </p:spPr>
        </p:pic>
        <p:pic>
          <p:nvPicPr>
            <p:cNvPr id="109" name="Imagen 108" descr="Vista desde lo alto de una montaña&#10;&#10;El contenido generado por IA puede ser incorrecto.">
              <a:extLst>
                <a:ext uri="{FF2B5EF4-FFF2-40B4-BE49-F238E27FC236}">
                  <a16:creationId xmlns:a16="http://schemas.microsoft.com/office/drawing/2014/main" id="{D899343E-B36A-90E5-87C2-C8406404C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4938" r="66036" b="3"/>
            <a:stretch>
              <a:fillRect/>
            </a:stretch>
          </p:blipFill>
          <p:spPr>
            <a:xfrm>
              <a:off x="-3371671" y="3587478"/>
              <a:ext cx="607103" cy="1390847"/>
            </a:xfrm>
            <a:prstGeom prst="rect">
              <a:avLst/>
            </a:prstGeom>
          </p:spPr>
        </p:pic>
        <p:pic>
          <p:nvPicPr>
            <p:cNvPr id="113" name="Imagen 112" descr="Imagen que contiene persona, interior, corte, hombre&#10;&#10;Descripción generada automáticamente">
              <a:extLst>
                <a:ext uri="{FF2B5EF4-FFF2-40B4-BE49-F238E27FC236}">
                  <a16:creationId xmlns:a16="http://schemas.microsoft.com/office/drawing/2014/main" id="{AADA98C3-7F5B-D511-415A-07BFC0BDB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24344" t="1619" r="31639" b="2477"/>
            <a:stretch>
              <a:fillRect/>
            </a:stretch>
          </p:blipFill>
          <p:spPr>
            <a:xfrm>
              <a:off x="-3391123" y="1169821"/>
              <a:ext cx="619125" cy="1163238"/>
            </a:xfrm>
            <a:prstGeom prst="rect">
              <a:avLst/>
            </a:prstGeom>
          </p:spPr>
        </p:pic>
        <p:pic>
          <p:nvPicPr>
            <p:cNvPr id="114" name="Imagen 113">
              <a:extLst>
                <a:ext uri="{FF2B5EF4-FFF2-40B4-BE49-F238E27FC236}">
                  <a16:creationId xmlns:a16="http://schemas.microsoft.com/office/drawing/2014/main" id="{0F694D09-A6AC-6622-9478-DB1B9846D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t="1780" r="11587" b="4698"/>
            <a:stretch>
              <a:fillRect/>
            </a:stretch>
          </p:blipFill>
          <p:spPr>
            <a:xfrm>
              <a:off x="-3386867" y="6188105"/>
              <a:ext cx="619125" cy="621322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76028719-141A-4374-FBF8-C480CB75990C}"/>
              </a:ext>
            </a:extLst>
          </p:cNvPr>
          <p:cNvGrpSpPr/>
          <p:nvPr/>
        </p:nvGrpSpPr>
        <p:grpSpPr>
          <a:xfrm>
            <a:off x="1862137" y="1143515"/>
            <a:ext cx="496895" cy="5309169"/>
            <a:chOff x="-4033488" y="413631"/>
            <a:chExt cx="597849" cy="6387821"/>
          </a:xfrm>
        </p:grpSpPr>
        <p:pic>
          <p:nvPicPr>
            <p:cNvPr id="90" name="Imagen 89" descr="Casa en medio de campo&#10;&#10;El contenido generado por IA puede ser incorrecto.">
              <a:extLst>
                <a:ext uri="{FF2B5EF4-FFF2-40B4-BE49-F238E27FC236}">
                  <a16:creationId xmlns:a16="http://schemas.microsoft.com/office/drawing/2014/main" id="{1209E00D-B0C7-30FC-3648-BC8B3EA7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4" t="27659" r="38433" b="7998"/>
            <a:stretch>
              <a:fillRect/>
            </a:stretch>
          </p:blipFill>
          <p:spPr>
            <a:xfrm>
              <a:off x="-4012385" y="2318281"/>
              <a:ext cx="530011" cy="878529"/>
            </a:xfrm>
            <a:prstGeom prst="rect">
              <a:avLst/>
            </a:prstGeom>
          </p:spPr>
        </p:pic>
        <p:pic>
          <p:nvPicPr>
            <p:cNvPr id="91" name="Picture 6" descr="Chocó también es territorio indígena - Centro Nacional de Memoria Histórica">
              <a:extLst>
                <a:ext uri="{FF2B5EF4-FFF2-40B4-BE49-F238E27FC236}">
                  <a16:creationId xmlns:a16="http://schemas.microsoft.com/office/drawing/2014/main" id="{516D3A11-23F4-34CC-E10B-A854088946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33677" r="37094"/>
            <a:stretch>
              <a:fillRect/>
            </a:stretch>
          </p:blipFill>
          <p:spPr bwMode="auto">
            <a:xfrm>
              <a:off x="-4018735" y="3204392"/>
              <a:ext cx="536361" cy="872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Imagen 91" descr="Imagen que contiene persona, hombre, agua, mujer&#10;&#10;Descripción generada automáticamente">
              <a:extLst>
                <a:ext uri="{FF2B5EF4-FFF2-40B4-BE49-F238E27FC236}">
                  <a16:creationId xmlns:a16="http://schemas.microsoft.com/office/drawing/2014/main" id="{C758C999-DFD0-A55D-239F-0B2FB43B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67" t="2255" r="22092" b="550"/>
            <a:stretch>
              <a:fillRect/>
            </a:stretch>
          </p:blipFill>
          <p:spPr>
            <a:xfrm>
              <a:off x="-4033488" y="413631"/>
              <a:ext cx="597849" cy="1898198"/>
            </a:xfrm>
            <a:prstGeom prst="rect">
              <a:avLst/>
            </a:prstGeom>
          </p:spPr>
        </p:pic>
        <p:pic>
          <p:nvPicPr>
            <p:cNvPr id="93" name="Imagen 92" descr="Hombre parado en un cuerpo de agua&#10;&#10;Descripción generada automáticamente">
              <a:extLst>
                <a:ext uri="{FF2B5EF4-FFF2-40B4-BE49-F238E27FC236}">
                  <a16:creationId xmlns:a16="http://schemas.microsoft.com/office/drawing/2014/main" id="{4AC3ED23-DB50-CAAA-61DC-ACBAC7A76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9" t="2295" r="19794" b="958"/>
            <a:stretch>
              <a:fillRect/>
            </a:stretch>
          </p:blipFill>
          <p:spPr>
            <a:xfrm>
              <a:off x="-4015251" y="4088027"/>
              <a:ext cx="542412" cy="1390846"/>
            </a:xfrm>
            <a:prstGeom prst="rect">
              <a:avLst/>
            </a:prstGeom>
          </p:spPr>
        </p:pic>
        <p:pic>
          <p:nvPicPr>
            <p:cNvPr id="94" name="Imagen 93" descr="Imagen que contiene pasto, exterior, montaña, tren&#10;&#10;Descripción generada automáticamente">
              <a:extLst>
                <a:ext uri="{FF2B5EF4-FFF2-40B4-BE49-F238E27FC236}">
                  <a16:creationId xmlns:a16="http://schemas.microsoft.com/office/drawing/2014/main" id="{FC36F56E-03DE-D2CA-5B8A-DE662051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95" t="1003" r="47032" b="1136"/>
            <a:stretch>
              <a:fillRect/>
            </a:stretch>
          </p:blipFill>
          <p:spPr>
            <a:xfrm>
              <a:off x="-4018115" y="5494037"/>
              <a:ext cx="542412" cy="130741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0" name="Rectángulo 79">
            <a:extLst>
              <a:ext uri="{FF2B5EF4-FFF2-40B4-BE49-F238E27FC236}">
                <a16:creationId xmlns:a16="http://schemas.microsoft.com/office/drawing/2014/main" id="{3BE10162-B744-72AD-A290-ACF40FA4FC37}"/>
              </a:ext>
            </a:extLst>
          </p:cNvPr>
          <p:cNvSpPr/>
          <p:nvPr/>
        </p:nvSpPr>
        <p:spPr>
          <a:xfrm>
            <a:off x="1879854" y="527049"/>
            <a:ext cx="4895596" cy="1059943"/>
          </a:xfrm>
          <a:prstGeom prst="rect">
            <a:avLst/>
          </a:prstGeom>
          <a:gradFill>
            <a:gsLst>
              <a:gs pos="15000">
                <a:srgbClr val="F2F2F2">
                  <a:alpha val="90000"/>
                </a:srgb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50854661-7651-82CC-F16D-541DFDF50C7A}"/>
              </a:ext>
            </a:extLst>
          </p:cNvPr>
          <p:cNvSpPr/>
          <p:nvPr/>
        </p:nvSpPr>
        <p:spPr>
          <a:xfrm rot="10800000">
            <a:off x="1841998" y="5327028"/>
            <a:ext cx="4895596" cy="1125655"/>
          </a:xfrm>
          <a:prstGeom prst="rect">
            <a:avLst/>
          </a:prstGeom>
          <a:gradFill>
            <a:gsLst>
              <a:gs pos="15000">
                <a:srgbClr val="F2F2F2">
                  <a:alpha val="90000"/>
                </a:srgb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orma libre: forma 95">
            <a:extLst>
              <a:ext uri="{FF2B5EF4-FFF2-40B4-BE49-F238E27FC236}">
                <a16:creationId xmlns:a16="http://schemas.microsoft.com/office/drawing/2014/main" id="{3A4E69FA-3F9C-D00D-9F7B-EC1D397794E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custGeom>
            <a:avLst/>
            <a:gdLst>
              <a:gd name="connsiteX0" fmla="*/ 3249420 w 12192000"/>
              <a:gd name="connsiteY0" fmla="*/ 1517131 h 6858000"/>
              <a:gd name="connsiteX1" fmla="*/ 3249420 w 12192000"/>
              <a:gd name="connsiteY1" fmla="*/ 5454352 h 6858000"/>
              <a:gd name="connsiteX2" fmla="*/ 3736182 w 12192000"/>
              <a:gd name="connsiteY2" fmla="*/ 5454352 h 6858000"/>
              <a:gd name="connsiteX3" fmla="*/ 3736182 w 12192000"/>
              <a:gd name="connsiteY3" fmla="*/ 1517131 h 6858000"/>
              <a:gd name="connsiteX4" fmla="*/ 4720175 w 12192000"/>
              <a:gd name="connsiteY4" fmla="*/ 1301209 h 6858000"/>
              <a:gd name="connsiteX5" fmla="*/ 4720175 w 12192000"/>
              <a:gd name="connsiteY5" fmla="*/ 5894827 h 6858000"/>
              <a:gd name="connsiteX6" fmla="*/ 5090981 w 12192000"/>
              <a:gd name="connsiteY6" fmla="*/ 5894827 h 6858000"/>
              <a:gd name="connsiteX7" fmla="*/ 5090981 w 12192000"/>
              <a:gd name="connsiteY7" fmla="*/ 1301209 h 6858000"/>
              <a:gd name="connsiteX8" fmla="*/ 1883214 w 12192000"/>
              <a:gd name="connsiteY8" fmla="*/ 1148262 h 6858000"/>
              <a:gd name="connsiteX9" fmla="*/ 1883214 w 12192000"/>
              <a:gd name="connsiteY9" fmla="*/ 6429373 h 6858000"/>
              <a:gd name="connsiteX10" fmla="*/ 2313551 w 12192000"/>
              <a:gd name="connsiteY10" fmla="*/ 6429373 h 6858000"/>
              <a:gd name="connsiteX11" fmla="*/ 2313551 w 12192000"/>
              <a:gd name="connsiteY11" fmla="*/ 1148262 h 6858000"/>
              <a:gd name="connsiteX12" fmla="*/ 4052186 w 12192000"/>
              <a:gd name="connsiteY12" fmla="*/ 1072313 h 6858000"/>
              <a:gd name="connsiteX13" fmla="*/ 4052186 w 12192000"/>
              <a:gd name="connsiteY13" fmla="*/ 4719014 h 6858000"/>
              <a:gd name="connsiteX14" fmla="*/ 4616875 w 12192000"/>
              <a:gd name="connsiteY14" fmla="*/ 4719014 h 6858000"/>
              <a:gd name="connsiteX15" fmla="*/ 4616875 w 12192000"/>
              <a:gd name="connsiteY15" fmla="*/ 1072313 h 6858000"/>
              <a:gd name="connsiteX16" fmla="*/ 5732199 w 12192000"/>
              <a:gd name="connsiteY16" fmla="*/ 905350 h 6858000"/>
              <a:gd name="connsiteX17" fmla="*/ 5732199 w 12192000"/>
              <a:gd name="connsiteY17" fmla="*/ 6306418 h 6858000"/>
              <a:gd name="connsiteX18" fmla="*/ 6143672 w 12192000"/>
              <a:gd name="connsiteY18" fmla="*/ 6306418 h 6858000"/>
              <a:gd name="connsiteX19" fmla="*/ 6143672 w 12192000"/>
              <a:gd name="connsiteY19" fmla="*/ 905350 h 6858000"/>
              <a:gd name="connsiteX20" fmla="*/ 2621906 w 12192000"/>
              <a:gd name="connsiteY20" fmla="*/ 775469 h 6858000"/>
              <a:gd name="connsiteX21" fmla="*/ 2621906 w 12192000"/>
              <a:gd name="connsiteY21" fmla="*/ 5955191 h 6858000"/>
              <a:gd name="connsiteX22" fmla="*/ 3152841 w 12192000"/>
              <a:gd name="connsiteY22" fmla="*/ 5955191 h 6858000"/>
              <a:gd name="connsiteX23" fmla="*/ 3152841 w 12192000"/>
              <a:gd name="connsiteY23" fmla="*/ 775469 h 6858000"/>
              <a:gd name="connsiteX24" fmla="*/ 6245309 w 12192000"/>
              <a:gd name="connsiteY24" fmla="*/ 547469 h 6858000"/>
              <a:gd name="connsiteX25" fmla="*/ 6245309 w 12192000"/>
              <a:gd name="connsiteY25" fmla="*/ 5565687 h 6858000"/>
              <a:gd name="connsiteX26" fmla="*/ 6763307 w 12192000"/>
              <a:gd name="connsiteY26" fmla="*/ 5565687 h 6858000"/>
              <a:gd name="connsiteX27" fmla="*/ 6763307 w 12192000"/>
              <a:gd name="connsiteY27" fmla="*/ 547469 h 6858000"/>
              <a:gd name="connsiteX28" fmla="*/ 5190370 w 12192000"/>
              <a:gd name="connsiteY28" fmla="*/ 547469 h 6858000"/>
              <a:gd name="connsiteX29" fmla="*/ 5190370 w 12192000"/>
              <a:gd name="connsiteY29" fmla="*/ 5309377 h 6858000"/>
              <a:gd name="connsiteX30" fmla="*/ 5629091 w 12192000"/>
              <a:gd name="connsiteY30" fmla="*/ 5309377 h 6858000"/>
              <a:gd name="connsiteX31" fmla="*/ 5629091 w 12192000"/>
              <a:gd name="connsiteY31" fmla="*/ 547469 h 6858000"/>
              <a:gd name="connsiteX32" fmla="*/ 3836659 w 12192000"/>
              <a:gd name="connsiteY32" fmla="*/ 547469 h 6858000"/>
              <a:gd name="connsiteX33" fmla="*/ 3836659 w 12192000"/>
              <a:gd name="connsiteY33" fmla="*/ 5690141 h 6858000"/>
              <a:gd name="connsiteX34" fmla="*/ 3950205 w 12192000"/>
              <a:gd name="connsiteY34" fmla="*/ 5690141 h 6858000"/>
              <a:gd name="connsiteX35" fmla="*/ 3950205 w 12192000"/>
              <a:gd name="connsiteY35" fmla="*/ 547469 h 6858000"/>
              <a:gd name="connsiteX36" fmla="*/ 2413211 w 12192000"/>
              <a:gd name="connsiteY36" fmla="*/ 547469 h 6858000"/>
              <a:gd name="connsiteX37" fmla="*/ 2413211 w 12192000"/>
              <a:gd name="connsiteY37" fmla="*/ 5239169 h 6858000"/>
              <a:gd name="connsiteX38" fmla="*/ 2525697 w 12192000"/>
              <a:gd name="connsiteY38" fmla="*/ 5239169 h 6858000"/>
              <a:gd name="connsiteX39" fmla="*/ 2525697 w 12192000"/>
              <a:gd name="connsiteY39" fmla="*/ 547469 h 6858000"/>
              <a:gd name="connsiteX40" fmla="*/ 1783553 w 12192000"/>
              <a:gd name="connsiteY40" fmla="*/ 0 h 6858000"/>
              <a:gd name="connsiteX41" fmla="*/ 12192000 w 12192000"/>
              <a:gd name="connsiteY41" fmla="*/ 0 h 6858000"/>
              <a:gd name="connsiteX42" fmla="*/ 12192000 w 12192000"/>
              <a:gd name="connsiteY42" fmla="*/ 6858000 h 6858000"/>
              <a:gd name="connsiteX43" fmla="*/ 0 w 12192000"/>
              <a:gd name="connsiteY43" fmla="*/ 6858000 h 6858000"/>
              <a:gd name="connsiteX44" fmla="*/ 0 w 12192000"/>
              <a:gd name="connsiteY44" fmla="*/ 6848596 h 6858000"/>
              <a:gd name="connsiteX45" fmla="*/ 1783553 w 12192000"/>
              <a:gd name="connsiteY45" fmla="*/ 684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6858000">
                <a:moveTo>
                  <a:pt x="3249420" y="1517131"/>
                </a:moveTo>
                <a:lnTo>
                  <a:pt x="3249420" y="5454352"/>
                </a:lnTo>
                <a:lnTo>
                  <a:pt x="3736182" y="5454352"/>
                </a:lnTo>
                <a:lnTo>
                  <a:pt x="3736182" y="1517131"/>
                </a:lnTo>
                <a:close/>
                <a:moveTo>
                  <a:pt x="4720175" y="1301209"/>
                </a:moveTo>
                <a:lnTo>
                  <a:pt x="4720175" y="5894827"/>
                </a:lnTo>
                <a:lnTo>
                  <a:pt x="5090981" y="5894827"/>
                </a:lnTo>
                <a:lnTo>
                  <a:pt x="5090981" y="1301209"/>
                </a:lnTo>
                <a:close/>
                <a:moveTo>
                  <a:pt x="1883214" y="1148262"/>
                </a:moveTo>
                <a:lnTo>
                  <a:pt x="1883214" y="6429373"/>
                </a:lnTo>
                <a:lnTo>
                  <a:pt x="2313551" y="6429373"/>
                </a:lnTo>
                <a:lnTo>
                  <a:pt x="2313551" y="1148262"/>
                </a:lnTo>
                <a:close/>
                <a:moveTo>
                  <a:pt x="4052186" y="1072313"/>
                </a:moveTo>
                <a:lnTo>
                  <a:pt x="4052186" y="4719014"/>
                </a:lnTo>
                <a:lnTo>
                  <a:pt x="4616875" y="4719014"/>
                </a:lnTo>
                <a:lnTo>
                  <a:pt x="4616875" y="1072313"/>
                </a:lnTo>
                <a:close/>
                <a:moveTo>
                  <a:pt x="5732199" y="905350"/>
                </a:moveTo>
                <a:lnTo>
                  <a:pt x="5732199" y="6306418"/>
                </a:lnTo>
                <a:lnTo>
                  <a:pt x="6143672" y="6306418"/>
                </a:lnTo>
                <a:lnTo>
                  <a:pt x="6143672" y="905350"/>
                </a:lnTo>
                <a:close/>
                <a:moveTo>
                  <a:pt x="2621906" y="775469"/>
                </a:moveTo>
                <a:lnTo>
                  <a:pt x="2621906" y="5955191"/>
                </a:lnTo>
                <a:lnTo>
                  <a:pt x="3152841" y="5955191"/>
                </a:lnTo>
                <a:lnTo>
                  <a:pt x="3152841" y="775469"/>
                </a:lnTo>
                <a:close/>
                <a:moveTo>
                  <a:pt x="6245309" y="547469"/>
                </a:moveTo>
                <a:lnTo>
                  <a:pt x="6245309" y="5565687"/>
                </a:lnTo>
                <a:lnTo>
                  <a:pt x="6763307" y="5565687"/>
                </a:lnTo>
                <a:lnTo>
                  <a:pt x="6763307" y="547469"/>
                </a:lnTo>
                <a:close/>
                <a:moveTo>
                  <a:pt x="5190370" y="547469"/>
                </a:moveTo>
                <a:lnTo>
                  <a:pt x="5190370" y="5309377"/>
                </a:lnTo>
                <a:lnTo>
                  <a:pt x="5629091" y="5309377"/>
                </a:lnTo>
                <a:lnTo>
                  <a:pt x="5629091" y="547469"/>
                </a:lnTo>
                <a:close/>
                <a:moveTo>
                  <a:pt x="3836659" y="547469"/>
                </a:moveTo>
                <a:lnTo>
                  <a:pt x="3836659" y="5690141"/>
                </a:lnTo>
                <a:lnTo>
                  <a:pt x="3950205" y="5690141"/>
                </a:lnTo>
                <a:lnTo>
                  <a:pt x="3950205" y="547469"/>
                </a:lnTo>
                <a:close/>
                <a:moveTo>
                  <a:pt x="2413211" y="547469"/>
                </a:moveTo>
                <a:lnTo>
                  <a:pt x="2413211" y="5239169"/>
                </a:lnTo>
                <a:lnTo>
                  <a:pt x="2525697" y="5239169"/>
                </a:lnTo>
                <a:lnTo>
                  <a:pt x="2525697" y="547469"/>
                </a:lnTo>
                <a:close/>
                <a:moveTo>
                  <a:pt x="178355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48596"/>
                </a:lnTo>
                <a:lnTo>
                  <a:pt x="1783553" y="68485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6873CF6-BBC2-B05E-45DD-BF76A96932E4}"/>
              </a:ext>
            </a:extLst>
          </p:cNvPr>
          <p:cNvSpPr txBox="1"/>
          <p:nvPr/>
        </p:nvSpPr>
        <p:spPr>
          <a:xfrm>
            <a:off x="7223048" y="4032895"/>
            <a:ext cx="45041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43B2D7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I Cuatrimestre</a:t>
            </a:r>
            <a:endParaRPr kumimoji="0" lang="es-C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CAFACA-7DED-0B31-D641-D69258349747}"/>
              </a:ext>
            </a:extLst>
          </p:cNvPr>
          <p:cNvSpPr txBox="1"/>
          <p:nvPr/>
        </p:nvSpPr>
        <p:spPr>
          <a:xfrm rot="16200000">
            <a:off x="-900118" y="3740556"/>
            <a:ext cx="5036821" cy="76944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>
                <a:ln>
                  <a:solidFill>
                    <a:srgbClr val="F8F8F8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t>Nuestro Hábitat</a:t>
            </a:r>
          </a:p>
        </p:txBody>
      </p:sp>
      <p:pic>
        <p:nvPicPr>
          <p:cNvPr id="20" name="Imagen 19" descr="Logotipo&#10;&#10;El contenido generado por IA puede ser incorrecto.">
            <a:extLst>
              <a:ext uri="{FF2B5EF4-FFF2-40B4-BE49-F238E27FC236}">
                <a16:creationId xmlns:a16="http://schemas.microsoft.com/office/drawing/2014/main" id="{A0E48C9E-DB72-ECBC-839B-CCBD108D624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6405"/>
          <a:stretch/>
        </p:blipFill>
        <p:spPr>
          <a:xfrm>
            <a:off x="8206076" y="5546497"/>
            <a:ext cx="2538124" cy="1038376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5810FA52-C1EC-98B9-8C8C-3241CC8FE3D7}"/>
              </a:ext>
            </a:extLst>
          </p:cNvPr>
          <p:cNvSpPr/>
          <p:nvPr/>
        </p:nvSpPr>
        <p:spPr>
          <a:xfrm>
            <a:off x="12031980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0" name="Grupo 169">
            <a:extLst>
              <a:ext uri="{FF2B5EF4-FFF2-40B4-BE49-F238E27FC236}">
                <a16:creationId xmlns:a16="http://schemas.microsoft.com/office/drawing/2014/main" id="{BA605D0D-4782-7DD4-2783-573E69867125}"/>
              </a:ext>
            </a:extLst>
          </p:cNvPr>
          <p:cNvGrpSpPr/>
          <p:nvPr/>
        </p:nvGrpSpPr>
        <p:grpSpPr>
          <a:xfrm>
            <a:off x="1741020" y="3659255"/>
            <a:ext cx="4978822" cy="1015663"/>
            <a:chOff x="1741020" y="3659255"/>
            <a:chExt cx="4978822" cy="1015663"/>
          </a:xfrm>
        </p:grpSpPr>
        <p:sp>
          <p:nvSpPr>
            <p:cNvPr id="95" name="CuadroTexto 94">
              <a:extLst>
                <a:ext uri="{FF2B5EF4-FFF2-40B4-BE49-F238E27FC236}">
                  <a16:creationId xmlns:a16="http://schemas.microsoft.com/office/drawing/2014/main" id="{47C8B524-4233-4CF4-5584-B170E17DEB6C}"/>
                </a:ext>
              </a:extLst>
            </p:cNvPr>
            <p:cNvSpPr txBox="1"/>
            <p:nvPr/>
          </p:nvSpPr>
          <p:spPr>
            <a:xfrm>
              <a:off x="1741020" y="3659255"/>
              <a:ext cx="589477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5CF16763-1D02-F69C-FF5A-99B47C81E25C}"/>
                </a:ext>
              </a:extLst>
            </p:cNvPr>
            <p:cNvSpPr txBox="1"/>
            <p:nvPr/>
          </p:nvSpPr>
          <p:spPr>
            <a:xfrm>
              <a:off x="225008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83D9B750-8077-CCC1-36BF-7E7445822B88}"/>
                </a:ext>
              </a:extLst>
            </p:cNvPr>
            <p:cNvSpPr txBox="1"/>
            <p:nvPr/>
          </p:nvSpPr>
          <p:spPr>
            <a:xfrm>
              <a:off x="266798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67A1C45C-3F31-F363-6806-A2F1E1BC70F7}"/>
                </a:ext>
              </a:extLst>
            </p:cNvPr>
            <p:cNvSpPr txBox="1"/>
            <p:nvPr/>
          </p:nvSpPr>
          <p:spPr>
            <a:xfrm>
              <a:off x="3274359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7319E086-70E0-DA4F-CC10-B0C0A3FD19FC}"/>
                </a:ext>
              </a:extLst>
            </p:cNvPr>
            <p:cNvSpPr txBox="1"/>
            <p:nvPr/>
          </p:nvSpPr>
          <p:spPr>
            <a:xfrm>
              <a:off x="3681366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F514F04C-3D35-835C-F146-E19F47F7555B}"/>
                </a:ext>
              </a:extLst>
            </p:cNvPr>
            <p:cNvSpPr txBox="1"/>
            <p:nvPr/>
          </p:nvSpPr>
          <p:spPr>
            <a:xfrm>
              <a:off x="411479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4F707D73-3E01-8D5B-E874-EFAB4D1F81D1}"/>
                </a:ext>
              </a:extLst>
            </p:cNvPr>
            <p:cNvSpPr txBox="1"/>
            <p:nvPr/>
          </p:nvSpPr>
          <p:spPr>
            <a:xfrm>
              <a:off x="519120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5B55E685-98AF-4EC8-B8EA-3EC0CD29DE2C}"/>
                </a:ext>
              </a:extLst>
            </p:cNvPr>
            <p:cNvSpPr txBox="1"/>
            <p:nvPr/>
          </p:nvSpPr>
          <p:spPr>
            <a:xfrm>
              <a:off x="5722317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C32FB3C8-0D84-9D74-DC1F-0DA1BBC8264B}"/>
                </a:ext>
              </a:extLst>
            </p:cNvPr>
            <p:cNvSpPr txBox="1"/>
            <p:nvPr/>
          </p:nvSpPr>
          <p:spPr>
            <a:xfrm>
              <a:off x="6283547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5276B01F-32D3-7807-0E46-AA53D94C0A0E}"/>
                </a:ext>
              </a:extLst>
            </p:cNvPr>
            <p:cNvSpPr txBox="1"/>
            <p:nvPr/>
          </p:nvSpPr>
          <p:spPr>
            <a:xfrm>
              <a:off x="4678582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E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AAEE1AE-EFA7-4384-945E-D988EF0C73BF}"/>
              </a:ext>
            </a:extLst>
          </p:cNvPr>
          <p:cNvSpPr txBox="1"/>
          <p:nvPr/>
        </p:nvSpPr>
        <p:spPr>
          <a:xfrm>
            <a:off x="7223048" y="639795"/>
            <a:ext cx="4504181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>
                <a:ln>
                  <a:noFill/>
                </a:ln>
                <a:solidFill>
                  <a:srgbClr val="43B2D7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Monitoreo al Programa de Transparencia y Ética Pública</a:t>
            </a:r>
            <a:endParaRPr kumimoji="0" lang="es-CO" sz="4400" b="1" i="0" u="none" strike="noStrike" kern="1200" cap="none" spc="0" normalizeH="0" baseline="0" noProof="0">
              <a:ln>
                <a:noFill/>
              </a:ln>
              <a:solidFill>
                <a:srgbClr val="43B2D7"/>
              </a:solidFill>
              <a:effectLst/>
              <a:uLnTx/>
              <a:uFillTx/>
              <a:latin typeface="Nunito Sans ExtraBold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1D7553-4D76-C501-9A1B-3CD580957151}"/>
              </a:ext>
            </a:extLst>
          </p:cNvPr>
          <p:cNvSpPr txBox="1"/>
          <p:nvPr/>
        </p:nvSpPr>
        <p:spPr>
          <a:xfrm>
            <a:off x="7379211" y="4378462"/>
            <a:ext cx="4191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1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Enero a Abril de 2025</a:t>
            </a:r>
          </a:p>
        </p:txBody>
      </p:sp>
    </p:spTree>
    <p:extLst>
      <p:ext uri="{BB962C8B-B14F-4D97-AF65-F5344CB8AC3E}">
        <p14:creationId xmlns:p14="http://schemas.microsoft.com/office/powerpoint/2010/main" val="221574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20F6F8-A673-AD0B-C9CA-0563A0684043}"/>
              </a:ext>
            </a:extLst>
          </p:cNvPr>
          <p:cNvSpPr txBox="1"/>
          <p:nvPr/>
        </p:nvSpPr>
        <p:spPr>
          <a:xfrm>
            <a:off x="435187" y="1978429"/>
            <a:ext cx="754364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ES" sz="2000">
                <a:solidFill>
                  <a:srgbClr val="575756"/>
                </a:solidFill>
                <a:latin typeface="Nunito Sans"/>
              </a:rPr>
              <a:t>Consultar el Informe de Seguimiento Cuatrimestral del Programa de Transparencia y Ética Pública </a:t>
            </a:r>
            <a:r>
              <a:rPr lang="es-CO" sz="2000">
                <a:solidFill>
                  <a:srgbClr val="575756"/>
                </a:solidFill>
                <a:latin typeface="Nunito Sans"/>
              </a:rPr>
              <a:t>generado por la Oficina de Control Interno y tener en cuenta sus observaciones. </a:t>
            </a: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CO" sz="2000">
              <a:solidFill>
                <a:srgbClr val="575756"/>
              </a:solidFill>
              <a:latin typeface="Nunito Sans" panose="00000500000000000000" pitchFamily="2" charset="0"/>
            </a:endParaRP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CO" sz="2000">
                <a:solidFill>
                  <a:srgbClr val="575756"/>
                </a:solidFill>
                <a:latin typeface="Nunito Sans" panose="00000500000000000000" pitchFamily="2" charset="0"/>
              </a:rPr>
              <a:t>Divulgar a los servidores públicos y contratistas el mapa de riesgos vigente de la entidad.</a:t>
            </a: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CO" sz="2000">
              <a:solidFill>
                <a:srgbClr val="575756"/>
              </a:solidFill>
              <a:latin typeface="Nunito Sans" panose="00000500000000000000" pitchFamily="2" charset="0"/>
            </a:endParaRP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CO" sz="2000">
                <a:solidFill>
                  <a:srgbClr val="575756"/>
                </a:solidFill>
                <a:latin typeface="Nunito Sans" panose="00000500000000000000" pitchFamily="2" charset="0"/>
              </a:rPr>
              <a:t>Se socializará al Grupo de Gestores de Transparencia recomendaciones en el reporte de monitoreo y cumplimiento de actividades.</a:t>
            </a: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CO" sz="2000">
              <a:solidFill>
                <a:srgbClr val="575756"/>
              </a:solidFill>
              <a:latin typeface="Nunito Sans" panose="00000500000000000000" pitchFamily="2" charset="0"/>
            </a:endParaRP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CO" sz="2000">
                <a:solidFill>
                  <a:srgbClr val="575756"/>
                </a:solidFill>
                <a:latin typeface="Nunito Sans" panose="00000500000000000000" pitchFamily="2" charset="0"/>
              </a:rPr>
              <a:t>Se continuará fortaleciendo la aplicación a la Política de Transparencia dentro de la entidad. </a:t>
            </a:r>
            <a:endParaRPr lang="es-ES" sz="2000">
              <a:solidFill>
                <a:srgbClr val="575756"/>
              </a:solidFill>
              <a:latin typeface="Nunito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3847CD-B119-0478-BC58-5FF24126107F}"/>
              </a:ext>
            </a:extLst>
          </p:cNvPr>
          <p:cNvSpPr txBox="1"/>
          <p:nvPr/>
        </p:nvSpPr>
        <p:spPr>
          <a:xfrm>
            <a:off x="435187" y="403366"/>
            <a:ext cx="57224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>
                <a:solidFill>
                  <a:srgbClr val="3EA8CB"/>
                </a:solidFill>
                <a:latin typeface="Nunito Sans ExtraBold" panose="00000900000000000000" pitchFamily="2" charset="0"/>
                <a:ea typeface="Verdana"/>
              </a:rPr>
              <a:t>Recomendaciones y/o Información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6AA444D-7B99-74AE-BBCC-901376F05D5E}"/>
              </a:ext>
            </a:extLst>
          </p:cNvPr>
          <p:cNvSpPr/>
          <p:nvPr/>
        </p:nvSpPr>
        <p:spPr>
          <a:xfrm>
            <a:off x="0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C9B630E-A6A9-F603-2B3F-FB179D4D9951}"/>
              </a:ext>
            </a:extLst>
          </p:cNvPr>
          <p:cNvGrpSpPr/>
          <p:nvPr/>
        </p:nvGrpSpPr>
        <p:grpSpPr>
          <a:xfrm>
            <a:off x="8432671" y="1771491"/>
            <a:ext cx="4842485" cy="3637280"/>
            <a:chOff x="8432671" y="1771491"/>
            <a:chExt cx="4842485" cy="363728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3E5FEF3-E30C-F80A-9D90-0798268A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2671" y="2041877"/>
              <a:ext cx="2410410" cy="2774245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3771467-0B90-0AAE-AB14-5DC0C429A31B}"/>
                </a:ext>
              </a:extLst>
            </p:cNvPr>
            <p:cNvSpPr/>
            <p:nvPr/>
          </p:nvSpPr>
          <p:spPr>
            <a:xfrm>
              <a:off x="9637876" y="1771491"/>
              <a:ext cx="3637280" cy="3637280"/>
            </a:xfrm>
            <a:prstGeom prst="ellipse">
              <a:avLst/>
            </a:prstGeom>
            <a:solidFill>
              <a:srgbClr val="5CB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F056B5C9-017C-9F89-8F26-E8781449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9902"/>
            <a:stretch>
              <a:fillRect/>
            </a:stretch>
          </p:blipFill>
          <p:spPr>
            <a:xfrm>
              <a:off x="9637876" y="2041877"/>
              <a:ext cx="1207570" cy="2774245"/>
            </a:xfrm>
            <a:custGeom>
              <a:avLst/>
              <a:gdLst>
                <a:gd name="csX0" fmla="*/ 895880 w 1207570"/>
                <a:gd name="csY0" fmla="*/ 0 h 2774245"/>
                <a:gd name="csX1" fmla="*/ 1207570 w 1207570"/>
                <a:gd name="csY1" fmla="*/ 0 h 2774245"/>
                <a:gd name="csX2" fmla="*/ 1207570 w 1207570"/>
                <a:gd name="csY2" fmla="*/ 2774245 h 2774245"/>
                <a:gd name="csX3" fmla="*/ 462763 w 1207570"/>
                <a:gd name="csY3" fmla="*/ 2774245 h 2774245"/>
                <a:gd name="csX4" fmla="*/ 415289 w 1207570"/>
                <a:gd name="csY4" fmla="*/ 2722011 h 2774245"/>
                <a:gd name="csX5" fmla="*/ 0 w 1207570"/>
                <a:gd name="csY5" fmla="*/ 1565187 h 2774245"/>
                <a:gd name="csX6" fmla="*/ 801821 w 1207570"/>
                <a:gd name="csY6" fmla="*/ 57142 h 2774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207570" h="2774245">
                  <a:moveTo>
                    <a:pt x="895880" y="0"/>
                  </a:moveTo>
                  <a:lnTo>
                    <a:pt x="1207570" y="0"/>
                  </a:lnTo>
                  <a:lnTo>
                    <a:pt x="1207570" y="2774245"/>
                  </a:lnTo>
                  <a:lnTo>
                    <a:pt x="462763" y="2774245"/>
                  </a:lnTo>
                  <a:lnTo>
                    <a:pt x="415289" y="2722011"/>
                  </a:lnTo>
                  <a:cubicBezTo>
                    <a:pt x="155849" y="2407643"/>
                    <a:pt x="0" y="2004615"/>
                    <a:pt x="0" y="1565187"/>
                  </a:cubicBezTo>
                  <a:cubicBezTo>
                    <a:pt x="0" y="937433"/>
                    <a:pt x="318060" y="383965"/>
                    <a:pt x="801821" y="57142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39102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D49B1-C6DC-AD18-D15F-FB5E4379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164" descr="Vista de un lago&#10;&#10;El contenido generado por IA puede ser incorrecto.">
            <a:extLst>
              <a:ext uri="{FF2B5EF4-FFF2-40B4-BE49-F238E27FC236}">
                <a16:creationId xmlns:a16="http://schemas.microsoft.com/office/drawing/2014/main" id="{13835B46-77F2-0109-72C1-02B866B85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2" t="20215" r="4380" b="15945"/>
          <a:stretch>
            <a:fillRect/>
          </a:stretch>
        </p:blipFill>
        <p:spPr>
          <a:xfrm>
            <a:off x="0" y="1"/>
            <a:ext cx="7327332" cy="6857999"/>
          </a:xfrm>
          <a:prstGeom prst="rect">
            <a:avLst/>
          </a:prstGeom>
        </p:spPr>
      </p:pic>
      <p:grpSp>
        <p:nvGrpSpPr>
          <p:cNvPr id="167" name="Grupo 166">
            <a:extLst>
              <a:ext uri="{FF2B5EF4-FFF2-40B4-BE49-F238E27FC236}">
                <a16:creationId xmlns:a16="http://schemas.microsoft.com/office/drawing/2014/main" id="{AEE8425A-71A2-1E2F-D2F5-3D5F3215F1ED}"/>
              </a:ext>
            </a:extLst>
          </p:cNvPr>
          <p:cNvGrpSpPr/>
          <p:nvPr/>
        </p:nvGrpSpPr>
        <p:grpSpPr>
          <a:xfrm>
            <a:off x="4673907" y="1291280"/>
            <a:ext cx="476737" cy="4628113"/>
            <a:chOff x="4673907" y="1291280"/>
            <a:chExt cx="476737" cy="4628113"/>
          </a:xfrm>
        </p:grpSpPr>
        <p:grpSp>
          <p:nvGrpSpPr>
            <p:cNvPr id="166" name="Grupo 165">
              <a:extLst>
                <a:ext uri="{FF2B5EF4-FFF2-40B4-BE49-F238E27FC236}">
                  <a16:creationId xmlns:a16="http://schemas.microsoft.com/office/drawing/2014/main" id="{DBA75EF8-0AED-11AF-3630-42D4B6722928}"/>
                </a:ext>
              </a:extLst>
            </p:cNvPr>
            <p:cNvGrpSpPr/>
            <p:nvPr/>
          </p:nvGrpSpPr>
          <p:grpSpPr>
            <a:xfrm>
              <a:off x="4673907" y="1291280"/>
              <a:ext cx="476737" cy="4628113"/>
              <a:chOff x="4673907" y="1291280"/>
              <a:chExt cx="476737" cy="4628113"/>
            </a:xfrm>
          </p:grpSpPr>
          <p:pic>
            <p:nvPicPr>
              <p:cNvPr id="162" name="Picture 12">
                <a:extLst>
                  <a:ext uri="{FF2B5EF4-FFF2-40B4-BE49-F238E27FC236}">
                    <a16:creationId xmlns:a16="http://schemas.microsoft.com/office/drawing/2014/main" id="{A2EFF461-C526-15B6-DDBA-B94E33809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05" t="1466" r="22661"/>
              <a:stretch>
                <a:fillRect/>
              </a:stretch>
            </p:blipFill>
            <p:spPr bwMode="auto">
              <a:xfrm>
                <a:off x="4673907" y="1806191"/>
                <a:ext cx="476737" cy="1578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Imagen 141" descr="Imagen que contiene exterior, persona, hombre, hecho de madera&#10;&#10;Descripción generada automáticamente">
                <a:extLst>
                  <a:ext uri="{FF2B5EF4-FFF2-40B4-BE49-F238E27FC236}">
                    <a16:creationId xmlns:a16="http://schemas.microsoft.com/office/drawing/2014/main" id="{D8A75211-823D-41AB-FF13-D3627127F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57" r="19388"/>
              <a:stretch>
                <a:fillRect/>
              </a:stretch>
            </p:blipFill>
            <p:spPr>
              <a:xfrm>
                <a:off x="4703665" y="1291280"/>
                <a:ext cx="427533" cy="506726"/>
              </a:xfrm>
              <a:prstGeom prst="rect">
                <a:avLst/>
              </a:prstGeom>
            </p:spPr>
          </p:pic>
          <p:sp>
            <p:nvSpPr>
              <p:cNvPr id="106" name="CuadroTexto 105">
                <a:extLst>
                  <a:ext uri="{FF2B5EF4-FFF2-40B4-BE49-F238E27FC236}">
                    <a16:creationId xmlns:a16="http://schemas.microsoft.com/office/drawing/2014/main" id="{F219B69D-3D67-EF1A-642D-107A5928AC93}"/>
                  </a:ext>
                </a:extLst>
              </p:cNvPr>
              <p:cNvSpPr txBox="1"/>
              <p:nvPr/>
            </p:nvSpPr>
            <p:spPr>
              <a:xfrm>
                <a:off x="4673907" y="3659255"/>
                <a:ext cx="436295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6000" b="0" i="0" u="none" strike="noStrike" kern="1200" cap="none" spc="0" normalizeH="0" baseline="0" noProof="0">
                    <a:ln w="12700">
                      <a:solidFill>
                        <a:srgbClr val="F3F3F3"/>
                      </a:solidFill>
                    </a:ln>
                    <a:solidFill>
                      <a:srgbClr val="F3F3F3"/>
                    </a:solidFill>
                    <a:effectLst/>
                    <a:uLnTx/>
                    <a:uFillTx/>
                    <a:latin typeface="Nunito Sans ExtraBold"/>
                    <a:ea typeface="+mn-ea"/>
                    <a:cs typeface="+mn-cs"/>
                  </a:rPr>
                  <a:t>E</a:t>
                </a:r>
              </a:p>
            </p:txBody>
          </p:sp>
          <p:pic>
            <p:nvPicPr>
              <p:cNvPr id="115" name="Imagen 114" descr="Vista desde lo alto de una montaña&#10;&#10;El contenido generado por IA puede ser incorrecto.">
                <a:extLst>
                  <a:ext uri="{FF2B5EF4-FFF2-40B4-BE49-F238E27FC236}">
                    <a16:creationId xmlns:a16="http://schemas.microsoft.com/office/drawing/2014/main" id="{6343D420-2554-661F-BE1D-633FE25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2" r="24318" b="2"/>
              <a:stretch>
                <a:fillRect/>
              </a:stretch>
            </p:blipFill>
            <p:spPr>
              <a:xfrm>
                <a:off x="4694903" y="4583451"/>
                <a:ext cx="436295" cy="1335942"/>
              </a:xfrm>
              <a:prstGeom prst="rect">
                <a:avLst/>
              </a:prstGeom>
            </p:spPr>
          </p:pic>
        </p:grpSp>
        <p:pic>
          <p:nvPicPr>
            <p:cNvPr id="164" name="Imagen 163">
              <a:extLst>
                <a:ext uri="{FF2B5EF4-FFF2-40B4-BE49-F238E27FC236}">
                  <a16:creationId xmlns:a16="http://schemas.microsoft.com/office/drawing/2014/main" id="{E874ED8E-B4C0-61A0-4A20-BA4F8E8E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1304" t="2890" r="53583" b="15370"/>
            <a:stretch>
              <a:fillRect/>
            </a:stretch>
          </p:blipFill>
          <p:spPr>
            <a:xfrm>
              <a:off x="4683125" y="3393372"/>
              <a:ext cx="448074" cy="1175853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F08F563E-CCBF-DB25-5615-81EE59946AE4}"/>
              </a:ext>
            </a:extLst>
          </p:cNvPr>
          <p:cNvGrpSpPr/>
          <p:nvPr/>
        </p:nvGrpSpPr>
        <p:grpSpPr>
          <a:xfrm>
            <a:off x="5705488" y="929497"/>
            <a:ext cx="501055" cy="5400736"/>
            <a:chOff x="8045669" y="-3225416"/>
            <a:chExt cx="615191" cy="6631099"/>
          </a:xfrm>
        </p:grpSpPr>
        <p:pic>
          <p:nvPicPr>
            <p:cNvPr id="127" name="Imagen 126" descr="Un río rodeado de árboles&#10;&#10;Descripción generada automáticamente con confianza media">
              <a:extLst>
                <a:ext uri="{FF2B5EF4-FFF2-40B4-BE49-F238E27FC236}">
                  <a16:creationId xmlns:a16="http://schemas.microsoft.com/office/drawing/2014/main" id="{992F1A57-AB46-E880-C001-EA981C4F2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1" r="57143" b="204"/>
            <a:stretch>
              <a:fillRect/>
            </a:stretch>
          </p:blipFill>
          <p:spPr>
            <a:xfrm>
              <a:off x="8049282" y="-398266"/>
              <a:ext cx="563025" cy="1510285"/>
            </a:xfrm>
            <a:prstGeom prst="rect">
              <a:avLst/>
            </a:prstGeom>
          </p:spPr>
        </p:pic>
        <p:pic>
          <p:nvPicPr>
            <p:cNvPr id="128" name="Imagen 127" descr="Un campo de pasto&#10;&#10;El contenido generado por IA puede ser incorrecto.">
              <a:extLst>
                <a:ext uri="{FF2B5EF4-FFF2-40B4-BE49-F238E27FC236}">
                  <a16:creationId xmlns:a16="http://schemas.microsoft.com/office/drawing/2014/main" id="{4918F900-0684-AF55-258B-3F6B04278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" r="27768" b="2395"/>
            <a:stretch>
              <a:fillRect/>
            </a:stretch>
          </p:blipFill>
          <p:spPr>
            <a:xfrm>
              <a:off x="8053772" y="-2657288"/>
              <a:ext cx="589538" cy="725086"/>
            </a:xfrm>
            <a:prstGeom prst="rect">
              <a:avLst/>
            </a:prstGeom>
          </p:spPr>
        </p:pic>
        <p:pic>
          <p:nvPicPr>
            <p:cNvPr id="130" name="Imagen 129" descr="Un grupo de personas disfrazadas&#10;&#10;Descripción generada automáticamente con confianza media">
              <a:extLst>
                <a:ext uri="{FF2B5EF4-FFF2-40B4-BE49-F238E27FC236}">
                  <a16:creationId xmlns:a16="http://schemas.microsoft.com/office/drawing/2014/main" id="{1A8B55C3-0D51-83B2-DC9A-76D418BB7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 t="21691" r="75323" b="13067"/>
            <a:stretch>
              <a:fillRect/>
            </a:stretch>
          </p:blipFill>
          <p:spPr>
            <a:xfrm>
              <a:off x="8045669" y="-1920482"/>
              <a:ext cx="587183" cy="1504828"/>
            </a:xfrm>
            <a:prstGeom prst="rect">
              <a:avLst/>
            </a:prstGeom>
          </p:spPr>
        </p:pic>
        <p:pic>
          <p:nvPicPr>
            <p:cNvPr id="131" name="Imagen 130" descr="Banca de madera junto a una estación&#10;&#10;Descripción generada automáticamente con confianza baja">
              <a:extLst>
                <a:ext uri="{FF2B5EF4-FFF2-40B4-BE49-F238E27FC236}">
                  <a16:creationId xmlns:a16="http://schemas.microsoft.com/office/drawing/2014/main" id="{B16B7B1F-49F3-E220-0EB8-51070D658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-694" r="6743" b="-970"/>
            <a:stretch>
              <a:fillRect/>
            </a:stretch>
          </p:blipFill>
          <p:spPr>
            <a:xfrm>
              <a:off x="8053772" y="-3225416"/>
              <a:ext cx="607088" cy="560832"/>
            </a:xfrm>
            <a:prstGeom prst="rect">
              <a:avLst/>
            </a:prstGeom>
          </p:spPr>
        </p:pic>
        <p:pic>
          <p:nvPicPr>
            <p:cNvPr id="141" name="Imagen 140" descr="Imagen que contiene interior, luz, equipo, tabla&#10;&#10;El contenido generado por IA puede ser incorrecto.">
              <a:extLst>
                <a:ext uri="{FF2B5EF4-FFF2-40B4-BE49-F238E27FC236}">
                  <a16:creationId xmlns:a16="http://schemas.microsoft.com/office/drawing/2014/main" id="{4A391CBF-508F-A239-E8F1-59B92C00F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" t="9083" r="558" b="5368"/>
            <a:stretch>
              <a:fillRect/>
            </a:stretch>
          </p:blipFill>
          <p:spPr>
            <a:xfrm rot="5400000">
              <a:off x="7834199" y="1329071"/>
              <a:ext cx="1024192" cy="594026"/>
            </a:xfrm>
            <a:prstGeom prst="rect">
              <a:avLst/>
            </a:prstGeom>
          </p:spPr>
        </p:pic>
        <p:pic>
          <p:nvPicPr>
            <p:cNvPr id="143" name="object 4">
              <a:extLst>
                <a:ext uri="{FF2B5EF4-FFF2-40B4-BE49-F238E27FC236}">
                  <a16:creationId xmlns:a16="http://schemas.microsoft.com/office/drawing/2014/main" id="{35BBA596-F9A1-BE0D-EB3B-FBD83C346CCA}"/>
                </a:ext>
              </a:extLst>
            </p:cNvPr>
            <p:cNvPicPr/>
            <p:nvPr/>
          </p:nvPicPr>
          <p:blipFill>
            <a:blip r:embed="rId13" cstate="print"/>
            <a:srcRect l="48238" t="1381" r="28788" b="656"/>
            <a:stretch>
              <a:fillRect/>
            </a:stretch>
          </p:blipFill>
          <p:spPr>
            <a:xfrm>
              <a:off x="8049282" y="2147583"/>
              <a:ext cx="559302" cy="1258100"/>
            </a:xfrm>
            <a:prstGeom prst="rect">
              <a:avLst/>
            </a:prstGeom>
          </p:spPr>
        </p:pic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498E6165-758A-E4C7-E1E4-C8F31A73A8D7}"/>
              </a:ext>
            </a:extLst>
          </p:cNvPr>
          <p:cNvGrpSpPr/>
          <p:nvPr/>
        </p:nvGrpSpPr>
        <p:grpSpPr>
          <a:xfrm>
            <a:off x="6222651" y="470071"/>
            <a:ext cx="602063" cy="5131228"/>
            <a:chOff x="-783156" y="1106698"/>
            <a:chExt cx="668184" cy="5694750"/>
          </a:xfrm>
        </p:grpSpPr>
        <p:pic>
          <p:nvPicPr>
            <p:cNvPr id="157" name="Picture 2" descr="Balance del Acuerdo Humanitario Ya en el Chocó revela profunda crisis y  pocos avances | VerdadAbierta.com">
              <a:extLst>
                <a:ext uri="{FF2B5EF4-FFF2-40B4-BE49-F238E27FC236}">
                  <a16:creationId xmlns:a16="http://schemas.microsoft.com/office/drawing/2014/main" id="{FE5ED9EF-99B6-E8F4-ADE0-ECFF061643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1" r="37855"/>
            <a:stretch>
              <a:fillRect/>
            </a:stretch>
          </p:blipFill>
          <p:spPr bwMode="auto">
            <a:xfrm>
              <a:off x="-783156" y="2542384"/>
              <a:ext cx="627734" cy="1127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2">
              <a:extLst>
                <a:ext uri="{FF2B5EF4-FFF2-40B4-BE49-F238E27FC236}">
                  <a16:creationId xmlns:a16="http://schemas.microsoft.com/office/drawing/2014/main" id="{FEFA12FF-6FE0-5E0D-55A6-A613CDA75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70" t="1466" r="53077"/>
            <a:stretch>
              <a:fillRect/>
            </a:stretch>
          </p:blipFill>
          <p:spPr bwMode="auto">
            <a:xfrm>
              <a:off x="-781423" y="5049043"/>
              <a:ext cx="640349" cy="175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2" descr="A person sitting in a chair&#10;&#10;AI-generated content may be incorrect.">
              <a:extLst>
                <a:ext uri="{FF2B5EF4-FFF2-40B4-BE49-F238E27FC236}">
                  <a16:creationId xmlns:a16="http://schemas.microsoft.com/office/drawing/2014/main" id="{1322C8BD-02D4-89E1-70F7-F1430CB53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7" t="3842" r="38949" b="5329"/>
            <a:stretch>
              <a:fillRect/>
            </a:stretch>
          </p:blipFill>
          <p:spPr>
            <a:xfrm>
              <a:off x="-769188" y="3677479"/>
              <a:ext cx="654216" cy="1361944"/>
            </a:xfrm>
            <a:prstGeom prst="rect">
              <a:avLst/>
            </a:prstGeom>
          </p:spPr>
        </p:pic>
        <p:pic>
          <p:nvPicPr>
            <p:cNvPr id="160" name="Imagen 159" descr="Un grupo de personas disfrazadas&#10;&#10;Descripción generada automáticamente con confianza media">
              <a:extLst>
                <a:ext uri="{FF2B5EF4-FFF2-40B4-BE49-F238E27FC236}">
                  <a16:creationId xmlns:a16="http://schemas.microsoft.com/office/drawing/2014/main" id="{F1951B81-EAAB-D7D3-25ED-00EED3E6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3" t="29029" r="32366" b="12491"/>
            <a:stretch>
              <a:fillRect/>
            </a:stretch>
          </p:blipFill>
          <p:spPr>
            <a:xfrm>
              <a:off x="-764109" y="1106698"/>
              <a:ext cx="619126" cy="1422249"/>
            </a:xfrm>
            <a:prstGeom prst="rect">
              <a:avLst/>
            </a:prstGeom>
          </p:spPr>
        </p:pic>
      </p:grpSp>
      <p:grpSp>
        <p:nvGrpSpPr>
          <p:cNvPr id="145" name="Grupo 144">
            <a:extLst>
              <a:ext uri="{FF2B5EF4-FFF2-40B4-BE49-F238E27FC236}">
                <a16:creationId xmlns:a16="http://schemas.microsoft.com/office/drawing/2014/main" id="{CE2EB144-7A60-E7EA-347C-53B11A9EB865}"/>
              </a:ext>
            </a:extLst>
          </p:cNvPr>
          <p:cNvGrpSpPr/>
          <p:nvPr/>
        </p:nvGrpSpPr>
        <p:grpSpPr>
          <a:xfrm>
            <a:off x="5159262" y="490538"/>
            <a:ext cx="497713" cy="4836491"/>
            <a:chOff x="-1452095" y="293978"/>
            <a:chExt cx="669871" cy="6509426"/>
          </a:xfrm>
        </p:grpSpPr>
        <p:pic>
          <p:nvPicPr>
            <p:cNvPr id="146" name="Imagen 145" descr="Casa en medio de campo&#10;&#10;El contenido generado por IA puede ser incorrecto.">
              <a:extLst>
                <a:ext uri="{FF2B5EF4-FFF2-40B4-BE49-F238E27FC236}">
                  <a16:creationId xmlns:a16="http://schemas.microsoft.com/office/drawing/2014/main" id="{87BAC992-BB84-70FB-DA87-16DD2E35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31" t="14329" r="10656" b="6250"/>
            <a:stretch>
              <a:fillRect/>
            </a:stretch>
          </p:blipFill>
          <p:spPr>
            <a:xfrm>
              <a:off x="-1422337" y="293978"/>
              <a:ext cx="640113" cy="1090374"/>
            </a:xfrm>
            <a:prstGeom prst="rect">
              <a:avLst/>
            </a:prstGeom>
          </p:spPr>
        </p:pic>
        <p:pic>
          <p:nvPicPr>
            <p:cNvPr id="147" name="Imagen 146">
              <a:extLst>
                <a:ext uri="{FF2B5EF4-FFF2-40B4-BE49-F238E27FC236}">
                  <a16:creationId xmlns:a16="http://schemas.microsoft.com/office/drawing/2014/main" id="{13FC9E88-FB5C-0AD3-DF3E-784612330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10387" t="11588" r="57772" b="21075"/>
            <a:stretch>
              <a:fillRect/>
            </a:stretch>
          </p:blipFill>
          <p:spPr>
            <a:xfrm>
              <a:off x="-1433680" y="1397264"/>
              <a:ext cx="632685" cy="1700750"/>
            </a:xfrm>
            <a:prstGeom prst="rect">
              <a:avLst/>
            </a:prstGeom>
          </p:spPr>
        </p:pic>
        <p:pic>
          <p:nvPicPr>
            <p:cNvPr id="148" name="Picture 2" descr="A river running through a forest&#10;&#10;AI-generated content may be incorrect.">
              <a:extLst>
                <a:ext uri="{FF2B5EF4-FFF2-40B4-BE49-F238E27FC236}">
                  <a16:creationId xmlns:a16="http://schemas.microsoft.com/office/drawing/2014/main" id="{FC95AAEA-A6D5-D697-CB2C-FC0228CD8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7" t="2299" r="43850" b="3462"/>
            <a:stretch>
              <a:fillRect/>
            </a:stretch>
          </p:blipFill>
          <p:spPr>
            <a:xfrm>
              <a:off x="-1426143" y="4400468"/>
              <a:ext cx="632218" cy="1330983"/>
            </a:xfrm>
            <a:prstGeom prst="rect">
              <a:avLst/>
            </a:prstGeom>
          </p:spPr>
        </p:pic>
        <p:pic>
          <p:nvPicPr>
            <p:cNvPr id="149" name="Picture 8" descr="Indígenas de la Amazonia tienen indicadores de bienestar">
              <a:extLst>
                <a:ext uri="{FF2B5EF4-FFF2-40B4-BE49-F238E27FC236}">
                  <a16:creationId xmlns:a16="http://schemas.microsoft.com/office/drawing/2014/main" id="{83652705-2F59-E28B-CF51-F5ADFB89F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3" r="42723"/>
            <a:stretch>
              <a:fillRect/>
            </a:stretch>
          </p:blipFill>
          <p:spPr bwMode="auto">
            <a:xfrm>
              <a:off x="-1414889" y="3107711"/>
              <a:ext cx="612310" cy="12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object 4">
              <a:extLst>
                <a:ext uri="{FF2B5EF4-FFF2-40B4-BE49-F238E27FC236}">
                  <a16:creationId xmlns:a16="http://schemas.microsoft.com/office/drawing/2014/main" id="{C77ED362-08C6-E8A1-2D95-DEBCD6576932}"/>
                </a:ext>
              </a:extLst>
            </p:cNvPr>
            <p:cNvPicPr/>
            <p:nvPr/>
          </p:nvPicPr>
          <p:blipFill>
            <a:blip r:embed="rId13" cstate="print"/>
            <a:srcRect l="8674" t="10302" r="66043" b="13715"/>
            <a:stretch>
              <a:fillRect/>
            </a:stretch>
          </p:blipFill>
          <p:spPr>
            <a:xfrm>
              <a:off x="-1452095" y="5740513"/>
              <a:ext cx="666337" cy="1062891"/>
            </a:xfrm>
            <a:prstGeom prst="rect">
              <a:avLst/>
            </a:prstGeom>
          </p:spPr>
        </p:pic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8FE76E83-B73F-26C7-0439-9282676511BC}"/>
              </a:ext>
            </a:extLst>
          </p:cNvPr>
          <p:cNvGrpSpPr/>
          <p:nvPr/>
        </p:nvGrpSpPr>
        <p:grpSpPr>
          <a:xfrm>
            <a:off x="4038276" y="1047750"/>
            <a:ext cx="626329" cy="3712299"/>
            <a:chOff x="-2106602" y="2787939"/>
            <a:chExt cx="678033" cy="4018753"/>
          </a:xfrm>
        </p:grpSpPr>
        <p:pic>
          <p:nvPicPr>
            <p:cNvPr id="137" name="Imagen 136">
              <a:extLst>
                <a:ext uri="{FF2B5EF4-FFF2-40B4-BE49-F238E27FC236}">
                  <a16:creationId xmlns:a16="http://schemas.microsoft.com/office/drawing/2014/main" id="{2CA0AB8D-FF38-C31B-CA10-3BBC6E60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38037" t="11588" r="30122" b="21075"/>
            <a:stretch>
              <a:fillRect/>
            </a:stretch>
          </p:blipFill>
          <p:spPr>
            <a:xfrm>
              <a:off x="-2106602" y="4519625"/>
              <a:ext cx="648814" cy="1685617"/>
            </a:xfrm>
            <a:prstGeom prst="rect">
              <a:avLst/>
            </a:prstGeom>
          </p:spPr>
        </p:pic>
        <p:pic>
          <p:nvPicPr>
            <p:cNvPr id="138" name="Imagen 137" descr="Una persona con un sombrero&#10;&#10;Descripción generada automáticamente con confianza media">
              <a:extLst>
                <a:ext uri="{FF2B5EF4-FFF2-40B4-BE49-F238E27FC236}">
                  <a16:creationId xmlns:a16="http://schemas.microsoft.com/office/drawing/2014/main" id="{6A0D2AF9-283F-5D46-DE55-8FE157F33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2" t="3033" r="19183" b="1700"/>
            <a:stretch>
              <a:fillRect/>
            </a:stretch>
          </p:blipFill>
          <p:spPr>
            <a:xfrm>
              <a:off x="-2095940" y="3744990"/>
              <a:ext cx="647133" cy="764529"/>
            </a:xfrm>
            <a:prstGeom prst="rect">
              <a:avLst/>
            </a:prstGeom>
          </p:spPr>
        </p:pic>
        <p:pic>
          <p:nvPicPr>
            <p:cNvPr id="139" name="Imagen 138" descr="Un lago junto a un cuerpo de agua&#10;&#10;Descripción generada automáticamente">
              <a:extLst>
                <a:ext uri="{FF2B5EF4-FFF2-40B4-BE49-F238E27FC236}">
                  <a16:creationId xmlns:a16="http://schemas.microsoft.com/office/drawing/2014/main" id="{49BE91DD-E186-63E4-9982-1D7C15BA9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4" t="4874" r="13158" b="2213"/>
            <a:stretch>
              <a:fillRect/>
            </a:stretch>
          </p:blipFill>
          <p:spPr>
            <a:xfrm>
              <a:off x="-2092515" y="6215351"/>
              <a:ext cx="663946" cy="591341"/>
            </a:xfrm>
            <a:prstGeom prst="rect">
              <a:avLst/>
            </a:prstGeom>
          </p:spPr>
        </p:pic>
        <p:pic>
          <p:nvPicPr>
            <p:cNvPr id="140" name="Imagen 139" descr="Un grupo de personas en medio de una plaza&#10;&#10;Descripción generada automáticamente con confianza baja">
              <a:extLst>
                <a:ext uri="{FF2B5EF4-FFF2-40B4-BE49-F238E27FC236}">
                  <a16:creationId xmlns:a16="http://schemas.microsoft.com/office/drawing/2014/main" id="{D02C1E7F-8BD2-D93A-8765-8C56F50E2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1" t="3624" r="40596"/>
            <a:stretch>
              <a:fillRect/>
            </a:stretch>
          </p:blipFill>
          <p:spPr>
            <a:xfrm>
              <a:off x="-2100897" y="2787939"/>
              <a:ext cx="637985" cy="946412"/>
            </a:xfrm>
            <a:prstGeom prst="rect">
              <a:avLst/>
            </a:prstGeom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352C281B-232F-6293-8CF3-879A328970E0}"/>
              </a:ext>
            </a:extLst>
          </p:cNvPr>
          <p:cNvGrpSpPr/>
          <p:nvPr/>
        </p:nvGrpSpPr>
        <p:grpSpPr>
          <a:xfrm>
            <a:off x="3164372" y="1479347"/>
            <a:ext cx="622113" cy="4007232"/>
            <a:chOff x="-2756370" y="2579295"/>
            <a:chExt cx="655955" cy="4225220"/>
          </a:xfrm>
        </p:grpSpPr>
        <p:pic>
          <p:nvPicPr>
            <p:cNvPr id="125" name="Imagen 124" descr="Una mujer parada al lado de un celular&#10;&#10;Descripción generada automáticamente con confianza media">
              <a:extLst>
                <a:ext uri="{FF2B5EF4-FFF2-40B4-BE49-F238E27FC236}">
                  <a16:creationId xmlns:a16="http://schemas.microsoft.com/office/drawing/2014/main" id="{50815082-2319-107A-37B6-CCA6872E8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9" t="2544" r="16875" b="1393"/>
            <a:stretch>
              <a:fillRect/>
            </a:stretch>
          </p:blipFill>
          <p:spPr>
            <a:xfrm>
              <a:off x="-2741362" y="2579295"/>
              <a:ext cx="623232" cy="591341"/>
            </a:xfrm>
            <a:prstGeom prst="rect">
              <a:avLst/>
            </a:prstGeom>
          </p:spPr>
        </p:pic>
        <p:pic>
          <p:nvPicPr>
            <p:cNvPr id="118" name="Picture 8" descr="Indígenas de la Amazonia tienen indicadores de bienestar">
              <a:extLst>
                <a:ext uri="{FF2B5EF4-FFF2-40B4-BE49-F238E27FC236}">
                  <a16:creationId xmlns:a16="http://schemas.microsoft.com/office/drawing/2014/main" id="{EC2344E5-F758-933D-A3A3-64E6BE2E55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36"/>
            <a:stretch>
              <a:fillRect/>
            </a:stretch>
          </p:blipFill>
          <p:spPr bwMode="auto">
            <a:xfrm>
              <a:off x="-2728795" y="3868429"/>
              <a:ext cx="612309" cy="12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Imagen 118" descr="Imagen que contiene edificio, exterior, cubierto, tabla&#10;&#10;Descripción generada automáticamente">
              <a:extLst>
                <a:ext uri="{FF2B5EF4-FFF2-40B4-BE49-F238E27FC236}">
                  <a16:creationId xmlns:a16="http://schemas.microsoft.com/office/drawing/2014/main" id="{38CC0B16-C985-75E2-58FD-A38AE172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6" t="18711" r="27474" b="-1"/>
            <a:stretch>
              <a:fillRect/>
            </a:stretch>
          </p:blipFill>
          <p:spPr>
            <a:xfrm>
              <a:off x="-2756370" y="3178750"/>
              <a:ext cx="655955" cy="683010"/>
            </a:xfrm>
            <a:prstGeom prst="rect">
              <a:avLst/>
            </a:prstGeom>
          </p:spPr>
        </p:pic>
        <p:pic>
          <p:nvPicPr>
            <p:cNvPr id="122" name="Imagen 121" descr="Vista de una ciudad&#10;&#10;Descripción generada automáticamente">
              <a:extLst>
                <a:ext uri="{FF2B5EF4-FFF2-40B4-BE49-F238E27FC236}">
                  <a16:creationId xmlns:a16="http://schemas.microsoft.com/office/drawing/2014/main" id="{C7C7735C-0A71-DA80-5399-394EB834C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46" t="18434" r="36235" b="15124"/>
            <a:stretch>
              <a:fillRect/>
            </a:stretch>
          </p:blipFill>
          <p:spPr>
            <a:xfrm>
              <a:off x="-2713768" y="5670870"/>
              <a:ext cx="607103" cy="1133645"/>
            </a:xfrm>
            <a:prstGeom prst="rect">
              <a:avLst/>
            </a:prstGeom>
          </p:spPr>
        </p:pic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AD1D0E87-54A6-E0D7-3391-93DA7F7B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9486" r="8265"/>
            <a:stretch/>
          </p:blipFill>
          <p:spPr>
            <a:xfrm>
              <a:off x="-2735043" y="5160771"/>
              <a:ext cx="630834" cy="502111"/>
            </a:xfrm>
            <a:prstGeom prst="rect">
              <a:avLst/>
            </a:prstGeom>
          </p:spPr>
        </p:pic>
      </p:grpSp>
      <p:grpSp>
        <p:nvGrpSpPr>
          <p:cNvPr id="98" name="Grupo 97">
            <a:extLst>
              <a:ext uri="{FF2B5EF4-FFF2-40B4-BE49-F238E27FC236}">
                <a16:creationId xmlns:a16="http://schemas.microsoft.com/office/drawing/2014/main" id="{B32F01E8-2924-B9F6-2C7A-749E8AFC405F}"/>
              </a:ext>
            </a:extLst>
          </p:cNvPr>
          <p:cNvGrpSpPr/>
          <p:nvPr/>
        </p:nvGrpSpPr>
        <p:grpSpPr>
          <a:xfrm>
            <a:off x="2603418" y="768349"/>
            <a:ext cx="576127" cy="5185705"/>
            <a:chOff x="-3391123" y="1169821"/>
            <a:chExt cx="626555" cy="5639606"/>
          </a:xfrm>
        </p:grpSpPr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96AB506B-899F-F3AA-099D-B242E834C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1" r="50000" b="1990"/>
            <a:stretch>
              <a:fillRect/>
            </a:stretch>
          </p:blipFill>
          <p:spPr>
            <a:xfrm>
              <a:off x="-3386554" y="2339802"/>
              <a:ext cx="607103" cy="1236997"/>
            </a:xfrm>
            <a:prstGeom prst="rect">
              <a:avLst/>
            </a:prstGeom>
          </p:spPr>
        </p:pic>
        <p:pic>
          <p:nvPicPr>
            <p:cNvPr id="107" name="Imagen 106" descr="Niño parado en un cuerpo de agua&#10;&#10;Descripción generada automáticamente">
              <a:extLst>
                <a:ext uri="{FF2B5EF4-FFF2-40B4-BE49-F238E27FC236}">
                  <a16:creationId xmlns:a16="http://schemas.microsoft.com/office/drawing/2014/main" id="{C4A6081C-3959-64A4-B9CC-F88968A3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5563" t="16215" r="13591" b="37846"/>
            <a:stretch>
              <a:fillRect/>
            </a:stretch>
          </p:blipFill>
          <p:spPr>
            <a:xfrm>
              <a:off x="-3384626" y="4987278"/>
              <a:ext cx="619125" cy="1188082"/>
            </a:xfrm>
            <a:prstGeom prst="rect">
              <a:avLst/>
            </a:prstGeom>
          </p:spPr>
        </p:pic>
        <p:pic>
          <p:nvPicPr>
            <p:cNvPr id="109" name="Imagen 108" descr="Vista desde lo alto de una montaña&#10;&#10;El contenido generado por IA puede ser incorrecto.">
              <a:extLst>
                <a:ext uri="{FF2B5EF4-FFF2-40B4-BE49-F238E27FC236}">
                  <a16:creationId xmlns:a16="http://schemas.microsoft.com/office/drawing/2014/main" id="{821EB0DE-B349-A687-6EB8-1811E50BA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4938" r="66036" b="3"/>
            <a:stretch>
              <a:fillRect/>
            </a:stretch>
          </p:blipFill>
          <p:spPr>
            <a:xfrm>
              <a:off x="-3371671" y="3587478"/>
              <a:ext cx="607103" cy="1390847"/>
            </a:xfrm>
            <a:prstGeom prst="rect">
              <a:avLst/>
            </a:prstGeom>
          </p:spPr>
        </p:pic>
        <p:pic>
          <p:nvPicPr>
            <p:cNvPr id="113" name="Imagen 112" descr="Imagen que contiene persona, interior, corte, hombre&#10;&#10;Descripción generada automáticamente">
              <a:extLst>
                <a:ext uri="{FF2B5EF4-FFF2-40B4-BE49-F238E27FC236}">
                  <a16:creationId xmlns:a16="http://schemas.microsoft.com/office/drawing/2014/main" id="{3B4024EA-59D2-31D8-7FF7-CC9615AD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24344" t="1619" r="31639" b="2477"/>
            <a:stretch>
              <a:fillRect/>
            </a:stretch>
          </p:blipFill>
          <p:spPr>
            <a:xfrm>
              <a:off x="-3391123" y="1169821"/>
              <a:ext cx="619125" cy="1163238"/>
            </a:xfrm>
            <a:prstGeom prst="rect">
              <a:avLst/>
            </a:prstGeom>
          </p:spPr>
        </p:pic>
        <p:pic>
          <p:nvPicPr>
            <p:cNvPr id="114" name="Imagen 113">
              <a:extLst>
                <a:ext uri="{FF2B5EF4-FFF2-40B4-BE49-F238E27FC236}">
                  <a16:creationId xmlns:a16="http://schemas.microsoft.com/office/drawing/2014/main" id="{74DB668E-9716-7B67-409C-FEFB2CF0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t="1780" r="11587" b="4698"/>
            <a:stretch>
              <a:fillRect/>
            </a:stretch>
          </p:blipFill>
          <p:spPr>
            <a:xfrm>
              <a:off x="-3386867" y="6188105"/>
              <a:ext cx="619125" cy="621322"/>
            </a:xfrm>
            <a:prstGeom prst="rect">
              <a:avLst/>
            </a:prstGeom>
          </p:spPr>
        </p:pic>
      </p:grpSp>
      <p:sp>
        <p:nvSpPr>
          <p:cNvPr id="53" name="Rectángulo 52">
            <a:extLst>
              <a:ext uri="{FF2B5EF4-FFF2-40B4-BE49-F238E27FC236}">
                <a16:creationId xmlns:a16="http://schemas.microsoft.com/office/drawing/2014/main" id="{CAE663DA-43C0-F5FF-C2D8-BDE40E766E40}"/>
              </a:ext>
            </a:extLst>
          </p:cNvPr>
          <p:cNvSpPr/>
          <p:nvPr/>
        </p:nvSpPr>
        <p:spPr>
          <a:xfrm>
            <a:off x="0" y="-9403"/>
            <a:ext cx="6825014" cy="6867404"/>
          </a:xfrm>
          <a:prstGeom prst="rect">
            <a:avLst/>
          </a:prstGeom>
          <a:solidFill>
            <a:srgbClr val="147F8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9" name="Grupo 88">
            <a:extLst>
              <a:ext uri="{FF2B5EF4-FFF2-40B4-BE49-F238E27FC236}">
                <a16:creationId xmlns:a16="http://schemas.microsoft.com/office/drawing/2014/main" id="{B96D3F93-3E55-4D44-768C-4313E0FB60BC}"/>
              </a:ext>
            </a:extLst>
          </p:cNvPr>
          <p:cNvGrpSpPr/>
          <p:nvPr/>
        </p:nvGrpSpPr>
        <p:grpSpPr>
          <a:xfrm>
            <a:off x="1862137" y="1143515"/>
            <a:ext cx="496895" cy="5309169"/>
            <a:chOff x="-4033488" y="413631"/>
            <a:chExt cx="597849" cy="6387821"/>
          </a:xfrm>
        </p:grpSpPr>
        <p:pic>
          <p:nvPicPr>
            <p:cNvPr id="90" name="Imagen 89" descr="Casa en medio de campo&#10;&#10;El contenido generado por IA puede ser incorrecto.">
              <a:extLst>
                <a:ext uri="{FF2B5EF4-FFF2-40B4-BE49-F238E27FC236}">
                  <a16:creationId xmlns:a16="http://schemas.microsoft.com/office/drawing/2014/main" id="{44280BC3-192A-2C00-7C1D-40D344F7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4" t="27659" r="38433" b="7998"/>
            <a:stretch>
              <a:fillRect/>
            </a:stretch>
          </p:blipFill>
          <p:spPr>
            <a:xfrm>
              <a:off x="-4012385" y="2318281"/>
              <a:ext cx="530011" cy="878529"/>
            </a:xfrm>
            <a:prstGeom prst="rect">
              <a:avLst/>
            </a:prstGeom>
          </p:spPr>
        </p:pic>
        <p:pic>
          <p:nvPicPr>
            <p:cNvPr id="91" name="Picture 6" descr="Chocó también es territorio indígena - Centro Nacional de Memoria Histórica">
              <a:extLst>
                <a:ext uri="{FF2B5EF4-FFF2-40B4-BE49-F238E27FC236}">
                  <a16:creationId xmlns:a16="http://schemas.microsoft.com/office/drawing/2014/main" id="{92B5462B-11B7-8AD2-BBE6-843281DB4A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33677" r="37094"/>
            <a:stretch>
              <a:fillRect/>
            </a:stretch>
          </p:blipFill>
          <p:spPr bwMode="auto">
            <a:xfrm>
              <a:off x="-4018735" y="3204392"/>
              <a:ext cx="536361" cy="872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Imagen 91" descr="Imagen que contiene persona, hombre, agua, mujer&#10;&#10;Descripción generada automáticamente">
              <a:extLst>
                <a:ext uri="{FF2B5EF4-FFF2-40B4-BE49-F238E27FC236}">
                  <a16:creationId xmlns:a16="http://schemas.microsoft.com/office/drawing/2014/main" id="{7A887E5A-B250-3C76-F299-89E29E71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67" t="2255" r="22092" b="550"/>
            <a:stretch>
              <a:fillRect/>
            </a:stretch>
          </p:blipFill>
          <p:spPr>
            <a:xfrm>
              <a:off x="-4033488" y="413631"/>
              <a:ext cx="597849" cy="1898198"/>
            </a:xfrm>
            <a:prstGeom prst="rect">
              <a:avLst/>
            </a:prstGeom>
          </p:spPr>
        </p:pic>
        <p:pic>
          <p:nvPicPr>
            <p:cNvPr id="93" name="Imagen 92" descr="Hombre parado en un cuerpo de agua&#10;&#10;Descripción generada automáticamente">
              <a:extLst>
                <a:ext uri="{FF2B5EF4-FFF2-40B4-BE49-F238E27FC236}">
                  <a16:creationId xmlns:a16="http://schemas.microsoft.com/office/drawing/2014/main" id="{CF56E69A-0D68-849A-9701-DAFE440A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9" t="2295" r="19794" b="958"/>
            <a:stretch>
              <a:fillRect/>
            </a:stretch>
          </p:blipFill>
          <p:spPr>
            <a:xfrm>
              <a:off x="-4015251" y="4088027"/>
              <a:ext cx="542412" cy="1390846"/>
            </a:xfrm>
            <a:prstGeom prst="rect">
              <a:avLst/>
            </a:prstGeom>
          </p:spPr>
        </p:pic>
        <p:pic>
          <p:nvPicPr>
            <p:cNvPr id="94" name="Imagen 93" descr="Imagen que contiene pasto, exterior, montaña, tren&#10;&#10;Descripción generada automáticamente">
              <a:extLst>
                <a:ext uri="{FF2B5EF4-FFF2-40B4-BE49-F238E27FC236}">
                  <a16:creationId xmlns:a16="http://schemas.microsoft.com/office/drawing/2014/main" id="{F94F3D80-69DC-6CDB-4004-A0DBEE62F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95" t="1003" r="47032" b="1136"/>
            <a:stretch>
              <a:fillRect/>
            </a:stretch>
          </p:blipFill>
          <p:spPr>
            <a:xfrm>
              <a:off x="-4018115" y="5494037"/>
              <a:ext cx="542412" cy="130741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0" name="Rectángulo 79">
            <a:extLst>
              <a:ext uri="{FF2B5EF4-FFF2-40B4-BE49-F238E27FC236}">
                <a16:creationId xmlns:a16="http://schemas.microsoft.com/office/drawing/2014/main" id="{580236A6-EB2B-A75B-C6BE-8DF80F2990D5}"/>
              </a:ext>
            </a:extLst>
          </p:cNvPr>
          <p:cNvSpPr/>
          <p:nvPr/>
        </p:nvSpPr>
        <p:spPr>
          <a:xfrm>
            <a:off x="1879854" y="527049"/>
            <a:ext cx="4895596" cy="1059943"/>
          </a:xfrm>
          <a:prstGeom prst="rect">
            <a:avLst/>
          </a:prstGeom>
          <a:gradFill>
            <a:gsLst>
              <a:gs pos="15000">
                <a:srgbClr val="F2F2F2">
                  <a:alpha val="90000"/>
                </a:srgb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84FFC70C-7266-0118-E526-4ED74EAAF2BD}"/>
              </a:ext>
            </a:extLst>
          </p:cNvPr>
          <p:cNvSpPr/>
          <p:nvPr/>
        </p:nvSpPr>
        <p:spPr>
          <a:xfrm rot="10800000">
            <a:off x="1841998" y="5327028"/>
            <a:ext cx="4895596" cy="1125655"/>
          </a:xfrm>
          <a:prstGeom prst="rect">
            <a:avLst/>
          </a:prstGeom>
          <a:gradFill>
            <a:gsLst>
              <a:gs pos="15000">
                <a:srgbClr val="F2F2F2">
                  <a:alpha val="90000"/>
                </a:srgb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orma libre: forma 95">
            <a:extLst>
              <a:ext uri="{FF2B5EF4-FFF2-40B4-BE49-F238E27FC236}">
                <a16:creationId xmlns:a16="http://schemas.microsoft.com/office/drawing/2014/main" id="{57790CE0-04E3-6A4B-18AA-289F9CCCB7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249420 w 12192000"/>
              <a:gd name="connsiteY0" fmla="*/ 1517131 h 6858000"/>
              <a:gd name="connsiteX1" fmla="*/ 3249420 w 12192000"/>
              <a:gd name="connsiteY1" fmla="*/ 5454352 h 6858000"/>
              <a:gd name="connsiteX2" fmla="*/ 3736182 w 12192000"/>
              <a:gd name="connsiteY2" fmla="*/ 5454352 h 6858000"/>
              <a:gd name="connsiteX3" fmla="*/ 3736182 w 12192000"/>
              <a:gd name="connsiteY3" fmla="*/ 1517131 h 6858000"/>
              <a:gd name="connsiteX4" fmla="*/ 4720175 w 12192000"/>
              <a:gd name="connsiteY4" fmla="*/ 1301209 h 6858000"/>
              <a:gd name="connsiteX5" fmla="*/ 4720175 w 12192000"/>
              <a:gd name="connsiteY5" fmla="*/ 5894827 h 6858000"/>
              <a:gd name="connsiteX6" fmla="*/ 5090981 w 12192000"/>
              <a:gd name="connsiteY6" fmla="*/ 5894827 h 6858000"/>
              <a:gd name="connsiteX7" fmla="*/ 5090981 w 12192000"/>
              <a:gd name="connsiteY7" fmla="*/ 1301209 h 6858000"/>
              <a:gd name="connsiteX8" fmla="*/ 1883214 w 12192000"/>
              <a:gd name="connsiteY8" fmla="*/ 1148262 h 6858000"/>
              <a:gd name="connsiteX9" fmla="*/ 1883214 w 12192000"/>
              <a:gd name="connsiteY9" fmla="*/ 6429373 h 6858000"/>
              <a:gd name="connsiteX10" fmla="*/ 2313551 w 12192000"/>
              <a:gd name="connsiteY10" fmla="*/ 6429373 h 6858000"/>
              <a:gd name="connsiteX11" fmla="*/ 2313551 w 12192000"/>
              <a:gd name="connsiteY11" fmla="*/ 1148262 h 6858000"/>
              <a:gd name="connsiteX12" fmla="*/ 4052186 w 12192000"/>
              <a:gd name="connsiteY12" fmla="*/ 1072313 h 6858000"/>
              <a:gd name="connsiteX13" fmla="*/ 4052186 w 12192000"/>
              <a:gd name="connsiteY13" fmla="*/ 4719014 h 6858000"/>
              <a:gd name="connsiteX14" fmla="*/ 4616875 w 12192000"/>
              <a:gd name="connsiteY14" fmla="*/ 4719014 h 6858000"/>
              <a:gd name="connsiteX15" fmla="*/ 4616875 w 12192000"/>
              <a:gd name="connsiteY15" fmla="*/ 1072313 h 6858000"/>
              <a:gd name="connsiteX16" fmla="*/ 5732199 w 12192000"/>
              <a:gd name="connsiteY16" fmla="*/ 905350 h 6858000"/>
              <a:gd name="connsiteX17" fmla="*/ 5732199 w 12192000"/>
              <a:gd name="connsiteY17" fmla="*/ 6306418 h 6858000"/>
              <a:gd name="connsiteX18" fmla="*/ 6143672 w 12192000"/>
              <a:gd name="connsiteY18" fmla="*/ 6306418 h 6858000"/>
              <a:gd name="connsiteX19" fmla="*/ 6143672 w 12192000"/>
              <a:gd name="connsiteY19" fmla="*/ 905350 h 6858000"/>
              <a:gd name="connsiteX20" fmla="*/ 2621906 w 12192000"/>
              <a:gd name="connsiteY20" fmla="*/ 775469 h 6858000"/>
              <a:gd name="connsiteX21" fmla="*/ 2621906 w 12192000"/>
              <a:gd name="connsiteY21" fmla="*/ 5955191 h 6858000"/>
              <a:gd name="connsiteX22" fmla="*/ 3152841 w 12192000"/>
              <a:gd name="connsiteY22" fmla="*/ 5955191 h 6858000"/>
              <a:gd name="connsiteX23" fmla="*/ 3152841 w 12192000"/>
              <a:gd name="connsiteY23" fmla="*/ 775469 h 6858000"/>
              <a:gd name="connsiteX24" fmla="*/ 6245309 w 12192000"/>
              <a:gd name="connsiteY24" fmla="*/ 547469 h 6858000"/>
              <a:gd name="connsiteX25" fmla="*/ 6245309 w 12192000"/>
              <a:gd name="connsiteY25" fmla="*/ 5565687 h 6858000"/>
              <a:gd name="connsiteX26" fmla="*/ 6763307 w 12192000"/>
              <a:gd name="connsiteY26" fmla="*/ 5565687 h 6858000"/>
              <a:gd name="connsiteX27" fmla="*/ 6763307 w 12192000"/>
              <a:gd name="connsiteY27" fmla="*/ 547469 h 6858000"/>
              <a:gd name="connsiteX28" fmla="*/ 5190370 w 12192000"/>
              <a:gd name="connsiteY28" fmla="*/ 547469 h 6858000"/>
              <a:gd name="connsiteX29" fmla="*/ 5190370 w 12192000"/>
              <a:gd name="connsiteY29" fmla="*/ 5309377 h 6858000"/>
              <a:gd name="connsiteX30" fmla="*/ 5629091 w 12192000"/>
              <a:gd name="connsiteY30" fmla="*/ 5309377 h 6858000"/>
              <a:gd name="connsiteX31" fmla="*/ 5629091 w 12192000"/>
              <a:gd name="connsiteY31" fmla="*/ 547469 h 6858000"/>
              <a:gd name="connsiteX32" fmla="*/ 3836659 w 12192000"/>
              <a:gd name="connsiteY32" fmla="*/ 547469 h 6858000"/>
              <a:gd name="connsiteX33" fmla="*/ 3836659 w 12192000"/>
              <a:gd name="connsiteY33" fmla="*/ 5690141 h 6858000"/>
              <a:gd name="connsiteX34" fmla="*/ 3950205 w 12192000"/>
              <a:gd name="connsiteY34" fmla="*/ 5690141 h 6858000"/>
              <a:gd name="connsiteX35" fmla="*/ 3950205 w 12192000"/>
              <a:gd name="connsiteY35" fmla="*/ 547469 h 6858000"/>
              <a:gd name="connsiteX36" fmla="*/ 2413211 w 12192000"/>
              <a:gd name="connsiteY36" fmla="*/ 547469 h 6858000"/>
              <a:gd name="connsiteX37" fmla="*/ 2413211 w 12192000"/>
              <a:gd name="connsiteY37" fmla="*/ 5239169 h 6858000"/>
              <a:gd name="connsiteX38" fmla="*/ 2525697 w 12192000"/>
              <a:gd name="connsiteY38" fmla="*/ 5239169 h 6858000"/>
              <a:gd name="connsiteX39" fmla="*/ 2525697 w 12192000"/>
              <a:gd name="connsiteY39" fmla="*/ 547469 h 6858000"/>
              <a:gd name="connsiteX40" fmla="*/ 1783553 w 12192000"/>
              <a:gd name="connsiteY40" fmla="*/ 0 h 6858000"/>
              <a:gd name="connsiteX41" fmla="*/ 12192000 w 12192000"/>
              <a:gd name="connsiteY41" fmla="*/ 0 h 6858000"/>
              <a:gd name="connsiteX42" fmla="*/ 12192000 w 12192000"/>
              <a:gd name="connsiteY42" fmla="*/ 6858000 h 6858000"/>
              <a:gd name="connsiteX43" fmla="*/ 0 w 12192000"/>
              <a:gd name="connsiteY43" fmla="*/ 6858000 h 6858000"/>
              <a:gd name="connsiteX44" fmla="*/ 0 w 12192000"/>
              <a:gd name="connsiteY44" fmla="*/ 6848596 h 6858000"/>
              <a:gd name="connsiteX45" fmla="*/ 1783553 w 12192000"/>
              <a:gd name="connsiteY45" fmla="*/ 684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6858000">
                <a:moveTo>
                  <a:pt x="3249420" y="1517131"/>
                </a:moveTo>
                <a:lnTo>
                  <a:pt x="3249420" y="5454352"/>
                </a:lnTo>
                <a:lnTo>
                  <a:pt x="3736182" y="5454352"/>
                </a:lnTo>
                <a:lnTo>
                  <a:pt x="3736182" y="1517131"/>
                </a:lnTo>
                <a:close/>
                <a:moveTo>
                  <a:pt x="4720175" y="1301209"/>
                </a:moveTo>
                <a:lnTo>
                  <a:pt x="4720175" y="5894827"/>
                </a:lnTo>
                <a:lnTo>
                  <a:pt x="5090981" y="5894827"/>
                </a:lnTo>
                <a:lnTo>
                  <a:pt x="5090981" y="1301209"/>
                </a:lnTo>
                <a:close/>
                <a:moveTo>
                  <a:pt x="1883214" y="1148262"/>
                </a:moveTo>
                <a:lnTo>
                  <a:pt x="1883214" y="6429373"/>
                </a:lnTo>
                <a:lnTo>
                  <a:pt x="2313551" y="6429373"/>
                </a:lnTo>
                <a:lnTo>
                  <a:pt x="2313551" y="1148262"/>
                </a:lnTo>
                <a:close/>
                <a:moveTo>
                  <a:pt x="4052186" y="1072313"/>
                </a:moveTo>
                <a:lnTo>
                  <a:pt x="4052186" y="4719014"/>
                </a:lnTo>
                <a:lnTo>
                  <a:pt x="4616875" y="4719014"/>
                </a:lnTo>
                <a:lnTo>
                  <a:pt x="4616875" y="1072313"/>
                </a:lnTo>
                <a:close/>
                <a:moveTo>
                  <a:pt x="5732199" y="905350"/>
                </a:moveTo>
                <a:lnTo>
                  <a:pt x="5732199" y="6306418"/>
                </a:lnTo>
                <a:lnTo>
                  <a:pt x="6143672" y="6306418"/>
                </a:lnTo>
                <a:lnTo>
                  <a:pt x="6143672" y="905350"/>
                </a:lnTo>
                <a:close/>
                <a:moveTo>
                  <a:pt x="2621906" y="775469"/>
                </a:moveTo>
                <a:lnTo>
                  <a:pt x="2621906" y="5955191"/>
                </a:lnTo>
                <a:lnTo>
                  <a:pt x="3152841" y="5955191"/>
                </a:lnTo>
                <a:lnTo>
                  <a:pt x="3152841" y="775469"/>
                </a:lnTo>
                <a:close/>
                <a:moveTo>
                  <a:pt x="6245309" y="547469"/>
                </a:moveTo>
                <a:lnTo>
                  <a:pt x="6245309" y="5565687"/>
                </a:lnTo>
                <a:lnTo>
                  <a:pt x="6763307" y="5565687"/>
                </a:lnTo>
                <a:lnTo>
                  <a:pt x="6763307" y="547469"/>
                </a:lnTo>
                <a:close/>
                <a:moveTo>
                  <a:pt x="5190370" y="547469"/>
                </a:moveTo>
                <a:lnTo>
                  <a:pt x="5190370" y="5309377"/>
                </a:lnTo>
                <a:lnTo>
                  <a:pt x="5629091" y="5309377"/>
                </a:lnTo>
                <a:lnTo>
                  <a:pt x="5629091" y="547469"/>
                </a:lnTo>
                <a:close/>
                <a:moveTo>
                  <a:pt x="3836659" y="547469"/>
                </a:moveTo>
                <a:lnTo>
                  <a:pt x="3836659" y="5690141"/>
                </a:lnTo>
                <a:lnTo>
                  <a:pt x="3950205" y="5690141"/>
                </a:lnTo>
                <a:lnTo>
                  <a:pt x="3950205" y="547469"/>
                </a:lnTo>
                <a:close/>
                <a:moveTo>
                  <a:pt x="2413211" y="547469"/>
                </a:moveTo>
                <a:lnTo>
                  <a:pt x="2413211" y="5239169"/>
                </a:lnTo>
                <a:lnTo>
                  <a:pt x="2525697" y="5239169"/>
                </a:lnTo>
                <a:lnTo>
                  <a:pt x="2525697" y="547469"/>
                </a:lnTo>
                <a:close/>
                <a:moveTo>
                  <a:pt x="178355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48596"/>
                </a:lnTo>
                <a:lnTo>
                  <a:pt x="1783553" y="68485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9A8A2D-E71A-AF75-7C62-8EB894BEEC89}"/>
              </a:ext>
            </a:extLst>
          </p:cNvPr>
          <p:cNvSpPr txBox="1"/>
          <p:nvPr/>
        </p:nvSpPr>
        <p:spPr>
          <a:xfrm rot="16200000">
            <a:off x="-900118" y="3740556"/>
            <a:ext cx="5036821" cy="76944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>
                <a:ln>
                  <a:solidFill>
                    <a:srgbClr val="F8F8F8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t>Nuestro Hábitat</a:t>
            </a:r>
          </a:p>
        </p:txBody>
      </p:sp>
      <p:pic>
        <p:nvPicPr>
          <p:cNvPr id="20" name="Imagen 19" descr="Logotipo&#10;&#10;El contenido generado por IA puede ser incorrecto.">
            <a:extLst>
              <a:ext uri="{FF2B5EF4-FFF2-40B4-BE49-F238E27FC236}">
                <a16:creationId xmlns:a16="http://schemas.microsoft.com/office/drawing/2014/main" id="{D286E596-72C4-3581-F4D0-C2729A4DE37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6405"/>
          <a:stretch/>
        </p:blipFill>
        <p:spPr>
          <a:xfrm>
            <a:off x="9089918" y="5693232"/>
            <a:ext cx="1495014" cy="613187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3404617F-7052-AF62-7799-145E852C6906}"/>
              </a:ext>
            </a:extLst>
          </p:cNvPr>
          <p:cNvSpPr/>
          <p:nvPr/>
        </p:nvSpPr>
        <p:spPr>
          <a:xfrm>
            <a:off x="12031980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0EEFE48-6F65-FB70-3FA8-5F04407C10C4}"/>
              </a:ext>
            </a:extLst>
          </p:cNvPr>
          <p:cNvGrpSpPr/>
          <p:nvPr/>
        </p:nvGrpSpPr>
        <p:grpSpPr>
          <a:xfrm>
            <a:off x="7679072" y="2290737"/>
            <a:ext cx="3658870" cy="1576157"/>
            <a:chOff x="2933982" y="5485232"/>
            <a:chExt cx="2687837" cy="1157848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F1E3383-1039-4FD8-89E4-8DCD521060DD}"/>
                </a:ext>
              </a:extLst>
            </p:cNvPr>
            <p:cNvSpPr txBox="1"/>
            <p:nvPr/>
          </p:nvSpPr>
          <p:spPr>
            <a:xfrm>
              <a:off x="2933982" y="5485232"/>
              <a:ext cx="2687837" cy="4747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600" b="0" i="0" u="none" strike="noStrike" kern="1200" cap="none" spc="0" normalizeH="0" baseline="0" noProof="0">
                  <a:ln>
                    <a:noFill/>
                  </a:ln>
                  <a:solidFill>
                    <a:srgbClr val="43B2D7"/>
                  </a:solidFill>
                  <a:effectLst/>
                  <a:uLnTx/>
                  <a:uFillTx/>
                  <a:latin typeface="Nunito Sans ExtraBold"/>
                  <a:ea typeface="+mn-ea"/>
                  <a:cs typeface="+mn-cs"/>
                </a:rPr>
                <a:t>@minvivienda</a:t>
              </a:r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1664E686-9DDA-4F21-32B4-65DF3833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3002645" y="6127823"/>
              <a:ext cx="515257" cy="515257"/>
            </a:xfrm>
            <a:prstGeom prst="rect">
              <a:avLst/>
            </a:prstGeom>
            <a:effectLst/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535536C-EA04-D98D-BEDC-A8219098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970566" y="6127822"/>
              <a:ext cx="515257" cy="515257"/>
            </a:xfrm>
            <a:prstGeom prst="rect">
              <a:avLst/>
            </a:prstGeom>
            <a:effectLst/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0CE7EE2C-B865-432C-6EDA-29D41389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938487" y="6127822"/>
              <a:ext cx="515257" cy="515257"/>
            </a:xfrm>
            <a:prstGeom prst="rect">
              <a:avLst/>
            </a:prstGeom>
            <a:effectLst/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376CAE-DC4D-2C01-4DA0-7B97C4AFA0E2}"/>
              </a:ext>
            </a:extLst>
          </p:cNvPr>
          <p:cNvGrpSpPr/>
          <p:nvPr/>
        </p:nvGrpSpPr>
        <p:grpSpPr>
          <a:xfrm>
            <a:off x="1741020" y="3659255"/>
            <a:ext cx="4978822" cy="1015663"/>
            <a:chOff x="1741020" y="3659255"/>
            <a:chExt cx="4978822" cy="1015663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3C542F7-FA76-CDDD-20DB-7F77C6E7FC54}"/>
                </a:ext>
              </a:extLst>
            </p:cNvPr>
            <p:cNvSpPr txBox="1"/>
            <p:nvPr/>
          </p:nvSpPr>
          <p:spPr>
            <a:xfrm>
              <a:off x="1741020" y="3659255"/>
              <a:ext cx="589477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19ADD9E-09CB-6309-26D9-803D9067112D}"/>
                </a:ext>
              </a:extLst>
            </p:cNvPr>
            <p:cNvSpPr txBox="1"/>
            <p:nvPr/>
          </p:nvSpPr>
          <p:spPr>
            <a:xfrm>
              <a:off x="225008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9D5D99F-4CF9-C559-1D90-B42A0F53EB3D}"/>
                </a:ext>
              </a:extLst>
            </p:cNvPr>
            <p:cNvSpPr txBox="1"/>
            <p:nvPr/>
          </p:nvSpPr>
          <p:spPr>
            <a:xfrm>
              <a:off x="266798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5110695-D230-053E-B412-E638AB4BF8E0}"/>
                </a:ext>
              </a:extLst>
            </p:cNvPr>
            <p:cNvSpPr txBox="1"/>
            <p:nvPr/>
          </p:nvSpPr>
          <p:spPr>
            <a:xfrm>
              <a:off x="3274359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D14323A-4307-12CE-2A37-A17317F23DD5}"/>
                </a:ext>
              </a:extLst>
            </p:cNvPr>
            <p:cNvSpPr txBox="1"/>
            <p:nvPr/>
          </p:nvSpPr>
          <p:spPr>
            <a:xfrm>
              <a:off x="3681366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6255579-40CF-669D-3F8B-892FB17DE5B9}"/>
                </a:ext>
              </a:extLst>
            </p:cNvPr>
            <p:cNvSpPr txBox="1"/>
            <p:nvPr/>
          </p:nvSpPr>
          <p:spPr>
            <a:xfrm>
              <a:off x="411479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F5DF6B4-6E26-8C67-EE77-784B9F6DC1B4}"/>
                </a:ext>
              </a:extLst>
            </p:cNvPr>
            <p:cNvSpPr txBox="1"/>
            <p:nvPr/>
          </p:nvSpPr>
          <p:spPr>
            <a:xfrm>
              <a:off x="5191208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9B2A94B-CAD0-6024-78DF-8DB3BF9F7F0D}"/>
                </a:ext>
              </a:extLst>
            </p:cNvPr>
            <p:cNvSpPr txBox="1"/>
            <p:nvPr/>
          </p:nvSpPr>
          <p:spPr>
            <a:xfrm>
              <a:off x="5722317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EF1D046-E4CB-B7F3-CCA1-2E690AA767DD}"/>
                </a:ext>
              </a:extLst>
            </p:cNvPr>
            <p:cNvSpPr txBox="1"/>
            <p:nvPr/>
          </p:nvSpPr>
          <p:spPr>
            <a:xfrm>
              <a:off x="6283547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782A096-CE48-2748-2239-B26C127EA46B}"/>
                </a:ext>
              </a:extLst>
            </p:cNvPr>
            <p:cNvSpPr txBox="1"/>
            <p:nvPr/>
          </p:nvSpPr>
          <p:spPr>
            <a:xfrm>
              <a:off x="4678582" y="3659255"/>
              <a:ext cx="436295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0" i="0" u="none" strike="noStrike" kern="1200" cap="none" spc="0" normalizeH="0" baseline="0" noProof="0">
                  <a:ln w="12700">
                    <a:solidFill>
                      <a:srgbClr val="F3F3F3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Nunito Sans ExtraBold"/>
                  <a:ea typeface="+mn-ea"/>
                  <a:cs typeface="+mn-cs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36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3587F-DB76-1D38-C74F-3A07D5FF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E92A85A-A023-BA93-5B16-3F27860F57DE}"/>
              </a:ext>
            </a:extLst>
          </p:cNvPr>
          <p:cNvSpPr txBox="1"/>
          <p:nvPr/>
        </p:nvSpPr>
        <p:spPr>
          <a:xfrm>
            <a:off x="821730" y="404690"/>
            <a:ext cx="93457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kern="0">
                <a:solidFill>
                  <a:srgbClr val="3EA8CB"/>
                </a:solidFill>
                <a:latin typeface="Nunito Sans ExtraBold"/>
                <a:ea typeface="Verdana"/>
                <a:cs typeface="Arial" panose="020B0604020202020204" pitchFamily="34" charset="0"/>
              </a:rPr>
              <a:t>Monitoreo al Programa de Transparencia y Ética Pública</a:t>
            </a:r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B2AE29E8-D687-BE58-F9B0-B92DF225C76E}"/>
              </a:ext>
            </a:extLst>
          </p:cNvPr>
          <p:cNvSpPr txBox="1"/>
          <p:nvPr/>
        </p:nvSpPr>
        <p:spPr>
          <a:xfrm>
            <a:off x="888405" y="2033095"/>
            <a:ext cx="724594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rgbClr val="4D4D4D"/>
                </a:solidFill>
                <a:latin typeface="Nunito Sans"/>
                <a:ea typeface="Verdana"/>
              </a:rPr>
              <a:t>El Programa de Transparencia y Ética Pública (PTEP) del Ministerio de Vivienda, Ciudad y Territorio (MVCT) tiene como objetivo:</a:t>
            </a:r>
          </a:p>
          <a:p>
            <a:endParaRPr lang="es-ES">
              <a:solidFill>
                <a:srgbClr val="4D4D4D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r>
              <a:rPr lang="es-ES">
                <a:solidFill>
                  <a:srgbClr val="4D4D4D"/>
                </a:solidFill>
                <a:latin typeface="Nunito Sans"/>
                <a:ea typeface="Verdana"/>
              </a:rPr>
              <a:t>Promover una cultura de transparencia a través de la implementación efectiva de la estrategia de fortalecimiento de la transparencia, promoción de la integridad y lucha contra la corrupción, en el marco del Modelo Integrado de Planeación y Gestión – MIPG, bajo un enfoque de Estado Abierto e innovación, para consolidar la confianza y participación de los grupos de valor en los procesos y resultados institucionales.</a:t>
            </a:r>
          </a:p>
          <a:p>
            <a:endParaRPr lang="es-ES">
              <a:solidFill>
                <a:srgbClr val="4D4D4D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r>
              <a:rPr lang="es-ES">
                <a:solidFill>
                  <a:srgbClr val="4D4D4D"/>
                </a:solidFill>
                <a:latin typeface="Nunito Sans"/>
                <a:ea typeface="Verdana"/>
              </a:rPr>
              <a:t>El 31 de enero de 2025 se aprobó la Versión No. 1 del Programa de Transparencia y ética Pública en el Comité de Gestión  y Desempeño.</a:t>
            </a:r>
          </a:p>
          <a:p>
            <a:endParaRPr lang="es-ES">
              <a:solidFill>
                <a:srgbClr val="4D4D4D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r>
              <a:rPr lang="es-CO" sz="1400">
                <a:solidFill>
                  <a:srgbClr val="3EA8CB"/>
                </a:solidFill>
                <a:latin typeface="Nunito Sans"/>
                <a:ea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https://www.minvivienda.gov.co/ministerio/planeacion-gestion-y-control/planeacion-y-seguimiento/programa-transparencia-y-etica-publica</a:t>
            </a:r>
            <a:endParaRPr lang="es-CO" sz="1400">
              <a:solidFill>
                <a:srgbClr val="3EA8CB"/>
              </a:solidFill>
              <a:latin typeface="Nunito Sans"/>
              <a:ea typeface="Verdana"/>
            </a:endParaRPr>
          </a:p>
          <a:p>
            <a:endParaRPr lang="es-CO" sz="1400">
              <a:solidFill>
                <a:srgbClr val="0070C0"/>
              </a:solidFill>
              <a:latin typeface="Nunito Sans" panose="00000500000000000000" pitchFamily="2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69FDA18-471C-6E22-DFA8-FD9392F1D610}"/>
              </a:ext>
            </a:extLst>
          </p:cNvPr>
          <p:cNvGrpSpPr/>
          <p:nvPr/>
        </p:nvGrpSpPr>
        <p:grpSpPr>
          <a:xfrm>
            <a:off x="9108284" y="1808060"/>
            <a:ext cx="4296410" cy="3637280"/>
            <a:chOff x="9108284" y="1808060"/>
            <a:chExt cx="4296410" cy="3637280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5E8C9137-DD93-79FA-21B6-3924E434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08284" y="2397434"/>
              <a:ext cx="2518410" cy="2369472"/>
            </a:xfrm>
            <a:prstGeom prst="rect">
              <a:avLst/>
            </a:prstGeom>
          </p:spPr>
        </p:pic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6AEDD0E-1BB8-680D-0C58-15F989A07BFE}"/>
                </a:ext>
              </a:extLst>
            </p:cNvPr>
            <p:cNvSpPr/>
            <p:nvPr/>
          </p:nvSpPr>
          <p:spPr>
            <a:xfrm>
              <a:off x="9767414" y="1808060"/>
              <a:ext cx="3637280" cy="3637280"/>
            </a:xfrm>
            <a:prstGeom prst="ellipse">
              <a:avLst/>
            </a:prstGeom>
            <a:solidFill>
              <a:srgbClr val="3EA8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49C7150D-F793-210B-282F-082387EA5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6172"/>
            <a:stretch>
              <a:fillRect/>
            </a:stretch>
          </p:blipFill>
          <p:spPr>
            <a:xfrm>
              <a:off x="9767414" y="2397434"/>
              <a:ext cx="1859281" cy="2369472"/>
            </a:xfrm>
            <a:custGeom>
              <a:avLst/>
              <a:gdLst>
                <a:gd name="csX0" fmla="*/ 485746 w 1859281"/>
                <a:gd name="csY0" fmla="*/ 0 h 2369472"/>
                <a:gd name="csX1" fmla="*/ 1859281 w 1859281"/>
                <a:gd name="csY1" fmla="*/ 0 h 2369472"/>
                <a:gd name="csX2" fmla="*/ 1859281 w 1859281"/>
                <a:gd name="csY2" fmla="*/ 2369472 h 2369472"/>
                <a:gd name="csX3" fmla="*/ 399064 w 1859281"/>
                <a:gd name="csY3" fmla="*/ 2369472 h 2369472"/>
                <a:gd name="csX4" fmla="*/ 310595 w 1859281"/>
                <a:gd name="csY4" fmla="*/ 2251165 h 2369472"/>
                <a:gd name="csX5" fmla="*/ 0 w 1859281"/>
                <a:gd name="csY5" fmla="*/ 1234346 h 2369472"/>
                <a:gd name="csX6" fmla="*/ 415289 w 1859281"/>
                <a:gd name="csY6" fmla="*/ 77522 h 23694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859281" h="2369472">
                  <a:moveTo>
                    <a:pt x="485746" y="0"/>
                  </a:moveTo>
                  <a:lnTo>
                    <a:pt x="1859281" y="0"/>
                  </a:lnTo>
                  <a:lnTo>
                    <a:pt x="1859281" y="2369472"/>
                  </a:lnTo>
                  <a:lnTo>
                    <a:pt x="399064" y="2369472"/>
                  </a:lnTo>
                  <a:lnTo>
                    <a:pt x="310595" y="2251165"/>
                  </a:lnTo>
                  <a:cubicBezTo>
                    <a:pt x="114502" y="1960908"/>
                    <a:pt x="0" y="1610999"/>
                    <a:pt x="0" y="1234346"/>
                  </a:cubicBezTo>
                  <a:cubicBezTo>
                    <a:pt x="0" y="794918"/>
                    <a:pt x="155849" y="391891"/>
                    <a:pt x="415289" y="77522"/>
                  </a:cubicBezTo>
                  <a:close/>
                </a:path>
              </a:pathLst>
            </a:cu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F49D216E-6B90-5507-88F6-2DDD2D2C724A}"/>
              </a:ext>
            </a:extLst>
          </p:cNvPr>
          <p:cNvSpPr/>
          <p:nvPr/>
        </p:nvSpPr>
        <p:spPr>
          <a:xfrm>
            <a:off x="-8136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8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2">
            <a:extLst>
              <a:ext uri="{FF2B5EF4-FFF2-40B4-BE49-F238E27FC236}">
                <a16:creationId xmlns:a16="http://schemas.microsoft.com/office/drawing/2014/main" id="{14BEDE83-0A9C-64FF-4006-696EF334A2A0}"/>
              </a:ext>
            </a:extLst>
          </p:cNvPr>
          <p:cNvSpPr txBox="1"/>
          <p:nvPr/>
        </p:nvSpPr>
        <p:spPr>
          <a:xfrm>
            <a:off x="3990976" y="2420643"/>
            <a:ext cx="7530456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s-ES" sz="20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pPr algn="r"/>
            <a:r>
              <a:rPr lang="es-ES" sz="2000">
                <a:solidFill>
                  <a:srgbClr val="575756"/>
                </a:solidFill>
                <a:latin typeface="Nunito Sans" panose="00000500000000000000" pitchFamily="2" charset="0"/>
                <a:ea typeface="Verdana" panose="020B0604030504040204" pitchFamily="34" charset="0"/>
              </a:rPr>
              <a:t>La Oficina Asesora de Planeación realizó el primer  monitoreo, correspondiente al periodo de enero a abril de 2025, al Programa de Transparencia y Ética Pública, donde se encuentra el reporte de las actividades de las 4 acciones estratégicas del programa con su respectivo análisis cualitativo y evidencia del avance reportado por cada una de las dependencias responsables. </a:t>
            </a:r>
          </a:p>
          <a:p>
            <a:pPr algn="r"/>
            <a:endParaRPr lang="es-ES" sz="20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pPr algn="r"/>
            <a:r>
              <a:rPr lang="es-ES" sz="2000">
                <a:solidFill>
                  <a:srgbClr val="575756"/>
                </a:solidFill>
                <a:latin typeface="Nunito Sans" panose="00000500000000000000" pitchFamily="2" charset="0"/>
                <a:ea typeface="Verdana" panose="020B0604030504040204" pitchFamily="34" charset="0"/>
              </a:rPr>
              <a:t>A continuación, se presentan los resultados consolidados del Monitoreo del primer cuatrimestre del Programa de Transparencia y Ética Pública 2025: </a:t>
            </a:r>
            <a:endParaRPr lang="es-CO" sz="20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DDAE64-23BF-DDF8-2EE0-B90E13BEA844}"/>
              </a:ext>
            </a:extLst>
          </p:cNvPr>
          <p:cNvSpPr txBox="1"/>
          <p:nvPr/>
        </p:nvSpPr>
        <p:spPr>
          <a:xfrm>
            <a:off x="2175698" y="1085410"/>
            <a:ext cx="93457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4400" b="1" kern="0">
                <a:solidFill>
                  <a:srgbClr val="3EA8CB"/>
                </a:solidFill>
                <a:latin typeface="Nunito Sans ExtraBold"/>
                <a:ea typeface="Verdana"/>
                <a:cs typeface="Arial" panose="020B0604020202020204" pitchFamily="34" charset="0"/>
              </a:rPr>
              <a:t>Monitoreo al Programa de Transparencia y Ética Pública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F0010D5-0999-2428-BDA4-4098838270F5}"/>
              </a:ext>
            </a:extLst>
          </p:cNvPr>
          <p:cNvGrpSpPr/>
          <p:nvPr/>
        </p:nvGrpSpPr>
        <p:grpSpPr>
          <a:xfrm>
            <a:off x="-1284973" y="1808060"/>
            <a:ext cx="4404093" cy="3637280"/>
            <a:chOff x="-909053" y="1808060"/>
            <a:chExt cx="4404093" cy="3637280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80B69BEA-492E-D583-2BD0-B6457DCF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37907" y="2248910"/>
              <a:ext cx="2057133" cy="2784035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752AA6AD-15EF-2FCD-03C3-0250112659D5}"/>
                </a:ext>
              </a:extLst>
            </p:cNvPr>
            <p:cNvSpPr/>
            <p:nvPr/>
          </p:nvSpPr>
          <p:spPr>
            <a:xfrm>
              <a:off x="-909053" y="1808060"/>
              <a:ext cx="3637280" cy="3637280"/>
            </a:xfrm>
            <a:prstGeom prst="ellipse">
              <a:avLst/>
            </a:prstGeom>
            <a:solidFill>
              <a:srgbClr val="5CB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C0E33E15-DA5E-70B3-7857-DFC6134CC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7276"/>
            <a:stretch>
              <a:fillRect/>
            </a:stretch>
          </p:blipFill>
          <p:spPr>
            <a:xfrm>
              <a:off x="1437907" y="2248910"/>
              <a:ext cx="1290320" cy="2784035"/>
            </a:xfrm>
            <a:custGeom>
              <a:avLst/>
              <a:gdLst>
                <a:gd name="csX0" fmla="*/ 0 w 1290320"/>
                <a:gd name="csY0" fmla="*/ 0 h 2784035"/>
                <a:gd name="csX1" fmla="*/ 656628 w 1290320"/>
                <a:gd name="csY1" fmla="*/ 0 h 2784035"/>
                <a:gd name="csX2" fmla="*/ 757653 w 1290320"/>
                <a:gd name="csY2" fmla="*/ 91818 h 2784035"/>
                <a:gd name="csX3" fmla="*/ 1290320 w 1290320"/>
                <a:gd name="csY3" fmla="*/ 1377790 h 2784035"/>
                <a:gd name="csX4" fmla="*/ 628504 w 1290320"/>
                <a:gd name="csY4" fmla="*/ 2781141 h 2784035"/>
                <a:gd name="csX5" fmla="*/ 624634 w 1290320"/>
                <a:gd name="csY5" fmla="*/ 2784035 h 2784035"/>
                <a:gd name="csX6" fmla="*/ 0 w 1290320"/>
                <a:gd name="csY6" fmla="*/ 2784035 h 27840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290320" h="2784035">
                  <a:moveTo>
                    <a:pt x="0" y="0"/>
                  </a:moveTo>
                  <a:lnTo>
                    <a:pt x="656628" y="0"/>
                  </a:lnTo>
                  <a:lnTo>
                    <a:pt x="757653" y="91818"/>
                  </a:lnTo>
                  <a:cubicBezTo>
                    <a:pt x="1086762" y="420927"/>
                    <a:pt x="1290320" y="875587"/>
                    <a:pt x="1290320" y="1377790"/>
                  </a:cubicBezTo>
                  <a:cubicBezTo>
                    <a:pt x="1290320" y="1942769"/>
                    <a:pt x="1032692" y="2447576"/>
                    <a:pt x="628504" y="2781141"/>
                  </a:cubicBezTo>
                  <a:lnTo>
                    <a:pt x="624634" y="2784035"/>
                  </a:lnTo>
                  <a:lnTo>
                    <a:pt x="0" y="2784035"/>
                  </a:lnTo>
                  <a:close/>
                </a:path>
              </a:pathLst>
            </a:custGeom>
          </p:spPr>
        </p:pic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6AF84E7-E6E0-42DA-91C5-1BA69D3E5250}"/>
              </a:ext>
            </a:extLst>
          </p:cNvPr>
          <p:cNvSpPr/>
          <p:nvPr/>
        </p:nvSpPr>
        <p:spPr>
          <a:xfrm>
            <a:off x="12031980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8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A52C9-E748-02B3-7073-89AC66936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9FD76375-BB02-4221-4DFA-4564E3393BDE}"/>
              </a:ext>
            </a:extLst>
          </p:cNvPr>
          <p:cNvSpPr/>
          <p:nvPr/>
        </p:nvSpPr>
        <p:spPr>
          <a:xfrm>
            <a:off x="6781800" y="804419"/>
            <a:ext cx="5237089" cy="5160216"/>
          </a:xfrm>
          <a:prstGeom prst="roundRect">
            <a:avLst>
              <a:gd name="adj" fmla="val 28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4CC93229-D879-4E00-2A5F-2B704DB3A97E}"/>
              </a:ext>
            </a:extLst>
          </p:cNvPr>
          <p:cNvGrpSpPr/>
          <p:nvPr/>
        </p:nvGrpSpPr>
        <p:grpSpPr>
          <a:xfrm>
            <a:off x="6753897" y="6087243"/>
            <a:ext cx="5264992" cy="634970"/>
            <a:chOff x="6753897" y="6087243"/>
            <a:chExt cx="5264992" cy="634970"/>
          </a:xfrm>
        </p:grpSpPr>
        <p:sp>
          <p:nvSpPr>
            <p:cNvPr id="86" name="CuadroTexto 10">
              <a:extLst>
                <a:ext uri="{FF2B5EF4-FFF2-40B4-BE49-F238E27FC236}">
                  <a16:creationId xmlns:a16="http://schemas.microsoft.com/office/drawing/2014/main" id="{92DC8702-F1A9-7DA8-5B05-9C567A4230CE}"/>
                </a:ext>
              </a:extLst>
            </p:cNvPr>
            <p:cNvSpPr txBox="1"/>
            <p:nvPr/>
          </p:nvSpPr>
          <p:spPr>
            <a:xfrm>
              <a:off x="6753897" y="6260548"/>
              <a:ext cx="526499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unito Sans regular" pitchFamily="2" charset="0"/>
                <a:ea typeface="+mn-ea"/>
                <a:cs typeface="+mn-cs"/>
              </a:endParaRPr>
            </a:p>
            <a:p>
              <a:pPr defTabSz="457200">
                <a:defRPr/>
              </a:pPr>
              <a:r>
                <a:rPr lang="es-CO" sz="1100">
                  <a:solidFill>
                    <a:prstClr val="black">
                      <a:lumMod val="50000"/>
                      <a:lumOff val="50000"/>
                    </a:prstClr>
                  </a:solidFill>
                  <a:latin typeface="Verdana"/>
                  <a:ea typeface="Verdana"/>
                </a:rPr>
                <a:t>Cumplido</a:t>
              </a:r>
              <a:r>
                <a:rPr lang="es-CO" sz="1000" b="1">
                  <a:solidFill>
                    <a:prstClr val="black">
                      <a:lumMod val="50000"/>
                      <a:lumOff val="50000"/>
                    </a:prstClr>
                  </a:solidFill>
                  <a:latin typeface="Nunito Sans regular"/>
                </a:rPr>
                <a:t>   </a:t>
              </a:r>
              <a:r>
                <a:rPr lang="es-CO" sz="1000" b="1">
                  <a:solidFill>
                    <a:prstClr val="black">
                      <a:lumMod val="50000"/>
                      <a:lumOff val="50000"/>
                    </a:prstClr>
                  </a:solidFill>
                  <a:latin typeface="Nunito Sans regular"/>
                  <a:ea typeface="Verdana"/>
                </a:rPr>
                <a:t>                           </a:t>
              </a:r>
              <a:r>
                <a:rPr lang="es-CO" sz="1100">
                  <a:solidFill>
                    <a:prstClr val="black">
                      <a:lumMod val="50000"/>
                      <a:lumOff val="50000"/>
                    </a:prstClr>
                  </a:solidFill>
                  <a:latin typeface="Verdana"/>
                  <a:ea typeface="Verdana"/>
                </a:rPr>
                <a:t>En Progreso </a:t>
              </a:r>
              <a:r>
                <a:rPr kumimoji="0" lang="es-CO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Verdana"/>
                  <a:ea typeface="Verdana"/>
                </a:rPr>
                <a:t> </a:t>
              </a:r>
              <a:r>
                <a:rPr lang="es-CO" sz="1100">
                  <a:solidFill>
                    <a:prstClr val="black">
                      <a:lumMod val="50000"/>
                      <a:lumOff val="50000"/>
                    </a:prstClr>
                  </a:solidFill>
                  <a:latin typeface="Verdana"/>
                  <a:ea typeface="Verdana"/>
                </a:rPr>
                <a:t>                    Sin Iniciar </a:t>
              </a:r>
              <a:endPara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/>
                <a:ea typeface="Verdana"/>
              </a:endParaRP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14095D1-9E6C-43E2-89DB-CFC657515940}"/>
                </a:ext>
              </a:extLst>
            </p:cNvPr>
            <p:cNvGrpSpPr/>
            <p:nvPr/>
          </p:nvGrpSpPr>
          <p:grpSpPr>
            <a:xfrm>
              <a:off x="6768997" y="6087243"/>
              <a:ext cx="4947850" cy="552971"/>
              <a:chOff x="130352" y="6024112"/>
              <a:chExt cx="4152407" cy="552971"/>
            </a:xfrm>
          </p:grpSpPr>
          <p:sp>
            <p:nvSpPr>
              <p:cNvPr id="64" name="CuadroTexto 11">
                <a:extLst>
                  <a:ext uri="{FF2B5EF4-FFF2-40B4-BE49-F238E27FC236}">
                    <a16:creationId xmlns:a16="http://schemas.microsoft.com/office/drawing/2014/main" id="{4813F8F0-3F0E-BCCF-DD15-332D4A9ED342}"/>
                  </a:ext>
                </a:extLst>
              </p:cNvPr>
              <p:cNvSpPr txBox="1"/>
              <p:nvPr/>
            </p:nvSpPr>
            <p:spPr>
              <a:xfrm>
                <a:off x="130352" y="6024112"/>
                <a:ext cx="309308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575756"/>
                    </a:solidFill>
                    <a:effectLst/>
                    <a:uLnTx/>
                    <a:uFillTx/>
                    <a:latin typeface="Nunito Sans ExtraBold" panose="00000900000000000000" pitchFamily="2" charset="0"/>
                  </a:rPr>
                  <a:t>Rango de cumplimiento</a:t>
                </a:r>
              </a:p>
            </p:txBody>
          </p:sp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3BD36CF9-2F32-CC1F-EDCD-77847FE5A6BE}"/>
                  </a:ext>
                </a:extLst>
              </p:cNvPr>
              <p:cNvSpPr/>
              <p:nvPr/>
            </p:nvSpPr>
            <p:spPr>
              <a:xfrm>
                <a:off x="781928" y="6414070"/>
                <a:ext cx="434707" cy="163013"/>
              </a:xfrm>
              <a:prstGeom prst="rect">
                <a:avLst/>
              </a:prstGeom>
              <a:solidFill>
                <a:srgbClr val="00B05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17BDC9F9-2BA0-0F07-09BB-C581C84F2BE6}"/>
                  </a:ext>
                </a:extLst>
              </p:cNvPr>
              <p:cNvSpPr/>
              <p:nvPr/>
            </p:nvSpPr>
            <p:spPr>
              <a:xfrm>
                <a:off x="2341751" y="6414070"/>
                <a:ext cx="434707" cy="163013"/>
              </a:xfrm>
              <a:prstGeom prst="rect">
                <a:avLst/>
              </a:prstGeom>
              <a:solidFill>
                <a:srgbClr val="FFC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67" name="Rectángulo 66">
                <a:extLst>
                  <a:ext uri="{FF2B5EF4-FFF2-40B4-BE49-F238E27FC236}">
                    <a16:creationId xmlns:a16="http://schemas.microsoft.com/office/drawing/2014/main" id="{6B265901-09E3-7572-02A2-AE5B337327FF}"/>
                  </a:ext>
                </a:extLst>
              </p:cNvPr>
              <p:cNvSpPr/>
              <p:nvPr/>
            </p:nvSpPr>
            <p:spPr>
              <a:xfrm>
                <a:off x="3863084" y="6382918"/>
                <a:ext cx="419675" cy="183741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</p:grpSp>
      </p:grpSp>
      <p:sp>
        <p:nvSpPr>
          <p:cNvPr id="11" name="CuadroTexto 64">
            <a:extLst>
              <a:ext uri="{FF2B5EF4-FFF2-40B4-BE49-F238E27FC236}">
                <a16:creationId xmlns:a16="http://schemas.microsoft.com/office/drawing/2014/main" id="{81A2BDEA-9C7C-5225-2CFE-79DA49DA0C44}"/>
              </a:ext>
            </a:extLst>
          </p:cNvPr>
          <p:cNvSpPr txBox="1"/>
          <p:nvPr/>
        </p:nvSpPr>
        <p:spPr>
          <a:xfrm>
            <a:off x="3863291" y="2937824"/>
            <a:ext cx="214928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5400" b="1" kern="0">
                <a:solidFill>
                  <a:srgbClr val="00B050"/>
                </a:solidFill>
                <a:latin typeface="Nunito Sans ExtraBold" panose="00000900000000000000" pitchFamily="2" charset="0"/>
                <a:ea typeface="Verdana"/>
              </a:rPr>
              <a:t>77</a:t>
            </a:r>
            <a:r>
              <a:rPr kumimoji="0" lang="es-CO" sz="5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Sans ExtraBold" panose="00000900000000000000" pitchFamily="2" charset="0"/>
                <a:ea typeface="Verdana"/>
              </a:rPr>
              <a:t>%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E7C4677-088B-0044-2155-7B5A87470014}"/>
              </a:ext>
            </a:extLst>
          </p:cNvPr>
          <p:cNvSpPr txBox="1">
            <a:spLocks/>
          </p:cNvSpPr>
          <p:nvPr/>
        </p:nvSpPr>
        <p:spPr>
          <a:xfrm>
            <a:off x="5685592" y="2965446"/>
            <a:ext cx="495030" cy="382156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Sans" panose="00000500000000000000" pitchFamily="2" charset="0"/>
                <a:ea typeface="+mj-ea"/>
              </a:rPr>
              <a:t>*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FEDA3B2-AD07-D0EA-F6BA-14568CC4D798}"/>
              </a:ext>
            </a:extLst>
          </p:cNvPr>
          <p:cNvSpPr txBox="1">
            <a:spLocks/>
          </p:cNvSpPr>
          <p:nvPr/>
        </p:nvSpPr>
        <p:spPr>
          <a:xfrm>
            <a:off x="83232" y="5598992"/>
            <a:ext cx="458251" cy="474489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Sans" panose="00000500000000000000" pitchFamily="2" charset="0"/>
                <a:ea typeface="+mj-ea"/>
              </a:rPr>
              <a:t>*</a:t>
            </a:r>
          </a:p>
        </p:txBody>
      </p:sp>
      <p:sp>
        <p:nvSpPr>
          <p:cNvPr id="14" name="CuadroTexto 67">
            <a:extLst>
              <a:ext uri="{FF2B5EF4-FFF2-40B4-BE49-F238E27FC236}">
                <a16:creationId xmlns:a16="http://schemas.microsoft.com/office/drawing/2014/main" id="{1E062F78-65A1-E1A8-0C57-835DC12F57A1}"/>
              </a:ext>
            </a:extLst>
          </p:cNvPr>
          <p:cNvSpPr txBox="1"/>
          <p:nvPr/>
        </p:nvSpPr>
        <p:spPr>
          <a:xfrm>
            <a:off x="395385" y="5629472"/>
            <a:ext cx="551773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/>
                <a:ea typeface="Verdana"/>
              </a:rPr>
              <a:t>De los 171 </a:t>
            </a:r>
            <a:r>
              <a:rPr lang="es-ES" sz="1400">
                <a:solidFill>
                  <a:srgbClr val="575756"/>
                </a:solidFill>
                <a:latin typeface="Nunito Sans"/>
                <a:ea typeface="Verdana"/>
              </a:rPr>
              <a:t>entregables planteados para el año 2025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/>
                <a:ea typeface="Verdana"/>
              </a:rPr>
              <a:t>, </a:t>
            </a:r>
            <a:r>
              <a:rPr kumimoji="0" lang="es-ES" sz="1400" b="1" i="0" u="sng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/>
                <a:ea typeface="Verdana"/>
              </a:rPr>
              <a:t>43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/>
                <a:ea typeface="Verdana"/>
              </a:rPr>
              <a:t> fueron programados para el primer cuatrimestre</a:t>
            </a:r>
            <a:r>
              <a:rPr lang="es-ES" sz="1400">
                <a:solidFill>
                  <a:srgbClr val="575756"/>
                </a:solidFill>
                <a:latin typeface="Nunito Sans"/>
                <a:ea typeface="Verdana"/>
              </a:rPr>
              <a:t>; de los entregables programados, </a:t>
            </a:r>
            <a:r>
              <a:rPr lang="es-ES" sz="1400" b="1" u="sng">
                <a:solidFill>
                  <a:srgbClr val="575756"/>
                </a:solidFill>
                <a:latin typeface="Nunito Sans"/>
                <a:ea typeface="Verdana"/>
              </a:rPr>
              <a:t>33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/>
                <a:ea typeface="Verdana"/>
              </a:rPr>
              <a:t> </a:t>
            </a:r>
            <a:r>
              <a:rPr lang="es-ES" sz="1400">
                <a:solidFill>
                  <a:srgbClr val="575756"/>
                </a:solidFill>
                <a:latin typeface="Nunito Sans"/>
                <a:ea typeface="Verdana"/>
              </a:rPr>
              <a:t>presentaron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/>
                <a:ea typeface="Verdana"/>
              </a:rPr>
              <a:t>cumplimiento al 100</a:t>
            </a:r>
            <a:r>
              <a:rPr lang="es-ES" sz="1400">
                <a:solidFill>
                  <a:srgbClr val="575756"/>
                </a:solidFill>
                <a:latin typeface="Nunito Sans"/>
                <a:ea typeface="Verdana"/>
              </a:rPr>
              <a:t>%, </a:t>
            </a:r>
            <a:r>
              <a:rPr lang="es-ES" sz="1400" b="1" u="sng">
                <a:solidFill>
                  <a:srgbClr val="575756"/>
                </a:solidFill>
                <a:latin typeface="Nunito Sans"/>
                <a:ea typeface="Verdana"/>
              </a:rPr>
              <a:t>9</a:t>
            </a:r>
            <a:r>
              <a:rPr lang="es-ES" sz="1400">
                <a:solidFill>
                  <a:srgbClr val="575756"/>
                </a:solidFill>
                <a:latin typeface="Nunito Sans"/>
                <a:ea typeface="Verdana"/>
              </a:rPr>
              <a:t> se encuentran en progreso y </a:t>
            </a:r>
            <a:r>
              <a:rPr lang="es-ES" sz="1400" b="1" u="sng">
                <a:solidFill>
                  <a:srgbClr val="575756"/>
                </a:solidFill>
                <a:latin typeface="Nunito Sans"/>
                <a:ea typeface="Verdana"/>
              </a:rPr>
              <a:t>1</a:t>
            </a:r>
            <a:r>
              <a:rPr lang="es-ES" sz="1400">
                <a:solidFill>
                  <a:srgbClr val="575756"/>
                </a:solidFill>
                <a:latin typeface="Nunito Sans"/>
                <a:ea typeface="Verdana"/>
              </a:rPr>
              <a:t> entregable no fue iniciado. </a:t>
            </a:r>
            <a:endParaRPr lang="es-ES" sz="1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Nunito Sans"/>
              <a:ea typeface="Verdana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52A8A3AF-551C-BBCB-BF83-BB4DE476105B}"/>
              </a:ext>
            </a:extLst>
          </p:cNvPr>
          <p:cNvSpPr txBox="1">
            <a:spLocks/>
          </p:cNvSpPr>
          <p:nvPr/>
        </p:nvSpPr>
        <p:spPr>
          <a:xfrm>
            <a:off x="3689111" y="3752374"/>
            <a:ext cx="2391542" cy="843821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Sans" panose="00000500000000000000" pitchFamily="2" charset="0"/>
                <a:ea typeface="+mj-ea"/>
              </a:rPr>
              <a:t>Avance de </a:t>
            </a:r>
            <a:r>
              <a:rPr lang="es-CO" sz="1800" b="1" kern="0">
                <a:solidFill>
                  <a:srgbClr val="00B050"/>
                </a:solidFill>
                <a:latin typeface="Nunito Sans" panose="00000500000000000000" pitchFamily="2" charset="0"/>
              </a:rPr>
              <a:t>cumplimiento de Enero a Abril 2025</a:t>
            </a:r>
            <a:endParaRPr kumimoji="0" lang="es-CO" sz="18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Sans" panose="00000500000000000000" pitchFamily="2" charset="0"/>
              <a:ea typeface="+mj-ea"/>
            </a:endParaRPr>
          </a:p>
        </p:txBody>
      </p:sp>
      <p:sp>
        <p:nvSpPr>
          <p:cNvPr id="42" name="Oval 29">
            <a:extLst>
              <a:ext uri="{FF2B5EF4-FFF2-40B4-BE49-F238E27FC236}">
                <a16:creationId xmlns:a16="http://schemas.microsoft.com/office/drawing/2014/main" id="{43DCEF88-5A79-B430-1AA1-4BA128529BF0}"/>
              </a:ext>
            </a:extLst>
          </p:cNvPr>
          <p:cNvSpPr/>
          <p:nvPr/>
        </p:nvSpPr>
        <p:spPr>
          <a:xfrm>
            <a:off x="7020430" y="1439807"/>
            <a:ext cx="1504542" cy="1419208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Sans" panose="00000500000000000000" pitchFamily="2" charset="0"/>
            </a:endParaRP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A041B038-01D6-4F5B-CC58-673F1A4AF987}"/>
              </a:ext>
            </a:extLst>
          </p:cNvPr>
          <p:cNvGrpSpPr/>
          <p:nvPr/>
        </p:nvGrpSpPr>
        <p:grpSpPr>
          <a:xfrm>
            <a:off x="9037384" y="1939816"/>
            <a:ext cx="2241977" cy="167202"/>
            <a:chOff x="8953071" y="1798659"/>
            <a:chExt cx="2241977" cy="422797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2AF7D480-EA67-D979-9E24-A6B3F1716FCE}"/>
                </a:ext>
              </a:extLst>
            </p:cNvPr>
            <p:cNvSpPr/>
            <p:nvPr/>
          </p:nvSpPr>
          <p:spPr>
            <a:xfrm>
              <a:off x="8953071" y="1798659"/>
              <a:ext cx="2241977" cy="4227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endParaRPr>
            </a:p>
          </p:txBody>
        </p:sp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BC0AD01F-6FA1-6CF6-423F-9D118D7B77F2}"/>
                </a:ext>
              </a:extLst>
            </p:cNvPr>
            <p:cNvSpPr/>
            <p:nvPr/>
          </p:nvSpPr>
          <p:spPr>
            <a:xfrm>
              <a:off x="8953071" y="1814339"/>
              <a:ext cx="1669766" cy="380318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endParaRPr>
            </a:p>
          </p:txBody>
        </p:sp>
      </p:grpSp>
      <p:sp>
        <p:nvSpPr>
          <p:cNvPr id="19" name="object 2">
            <a:extLst>
              <a:ext uri="{FF2B5EF4-FFF2-40B4-BE49-F238E27FC236}">
                <a16:creationId xmlns:a16="http://schemas.microsoft.com/office/drawing/2014/main" id="{37A93C51-4061-6C30-0C2C-403154B16203}"/>
              </a:ext>
            </a:extLst>
          </p:cNvPr>
          <p:cNvSpPr txBox="1">
            <a:spLocks/>
          </p:cNvSpPr>
          <p:nvPr/>
        </p:nvSpPr>
        <p:spPr>
          <a:xfrm>
            <a:off x="8679179" y="942265"/>
            <a:ext cx="2789760" cy="197490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Nunito Sans ExtraBold" panose="00000900000000000000" pitchFamily="2" charset="0"/>
                <a:ea typeface="Verdana" panose="020B0604030504040204" pitchFamily="34" charset="0"/>
              </a:rPr>
              <a:t>Cumplimiento 2025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6A931B-3AAF-EF0A-E850-D622513EA728}"/>
              </a:ext>
            </a:extLst>
          </p:cNvPr>
          <p:cNvSpPr txBox="1"/>
          <p:nvPr/>
        </p:nvSpPr>
        <p:spPr>
          <a:xfrm>
            <a:off x="197448" y="34977"/>
            <a:ext cx="9345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kern="0">
                <a:solidFill>
                  <a:srgbClr val="575756"/>
                </a:solidFill>
                <a:latin typeface="Nunito Sans ExtraBold"/>
                <a:ea typeface="Verdana"/>
                <a:cs typeface="Arial" panose="020B0604020202020204" pitchFamily="34" charset="0"/>
              </a:rPr>
              <a:t>Resultados del monitoreo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70F690-FCB0-B989-4FDB-6E4249E80B52}"/>
              </a:ext>
            </a:extLst>
          </p:cNvPr>
          <p:cNvSpPr txBox="1"/>
          <p:nvPr/>
        </p:nvSpPr>
        <p:spPr>
          <a:xfrm>
            <a:off x="197448" y="604361"/>
            <a:ext cx="9345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kern="0">
                <a:solidFill>
                  <a:srgbClr val="3EA8CB"/>
                </a:solidFill>
                <a:latin typeface="Nunito Sans ExtraBold"/>
                <a:ea typeface="Verdana"/>
                <a:cs typeface="Arial" panose="020B0604020202020204" pitchFamily="34" charset="0"/>
              </a:rPr>
              <a:t>Corte 30 de abril de 2025</a:t>
            </a: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id="{FD4753D6-527A-5F0A-3E5D-68C3D77BB002}"/>
              </a:ext>
            </a:extLst>
          </p:cNvPr>
          <p:cNvSpPr/>
          <p:nvPr/>
        </p:nvSpPr>
        <p:spPr>
          <a:xfrm>
            <a:off x="6495016" y="824726"/>
            <a:ext cx="88404" cy="5139909"/>
          </a:xfrm>
          <a:prstGeom prst="roundRect">
            <a:avLst>
              <a:gd name="adj" fmla="val 50000"/>
            </a:avLst>
          </a:prstGeom>
          <a:solidFill>
            <a:srgbClr val="3EA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495534D5-C6AA-168F-E3E4-359AD6AFE30A}"/>
              </a:ext>
            </a:extLst>
          </p:cNvPr>
          <p:cNvGrpSpPr/>
          <p:nvPr/>
        </p:nvGrpSpPr>
        <p:grpSpPr>
          <a:xfrm>
            <a:off x="7092082" y="3938371"/>
            <a:ext cx="1469110" cy="1427508"/>
            <a:chOff x="7089432" y="4186398"/>
            <a:chExt cx="1469110" cy="1427508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C96BEDBD-FE9C-B6D3-4916-E73F766A332D}"/>
                </a:ext>
              </a:extLst>
            </p:cNvPr>
            <p:cNvGrpSpPr/>
            <p:nvPr/>
          </p:nvGrpSpPr>
          <p:grpSpPr>
            <a:xfrm>
              <a:off x="7089432" y="4186398"/>
              <a:ext cx="1469110" cy="1427508"/>
              <a:chOff x="8428378" y="3181532"/>
              <a:chExt cx="2710884" cy="2710881"/>
            </a:xfrm>
          </p:grpSpPr>
          <p:sp>
            <p:nvSpPr>
              <p:cNvPr id="24" name="Oval 30">
                <a:extLst>
                  <a:ext uri="{FF2B5EF4-FFF2-40B4-BE49-F238E27FC236}">
                    <a16:creationId xmlns:a16="http://schemas.microsoft.com/office/drawing/2014/main" id="{CF21E8F3-036E-C251-CDA4-9F7A76823E30}"/>
                  </a:ext>
                </a:extLst>
              </p:cNvPr>
              <p:cNvSpPr/>
              <p:nvPr/>
            </p:nvSpPr>
            <p:spPr>
              <a:xfrm>
                <a:off x="8428378" y="3181532"/>
                <a:ext cx="2710884" cy="2710881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grpSp>
            <p:nvGrpSpPr>
              <p:cNvPr id="25" name="Group 4">
                <a:extLst>
                  <a:ext uri="{FF2B5EF4-FFF2-40B4-BE49-F238E27FC236}">
                    <a16:creationId xmlns:a16="http://schemas.microsoft.com/office/drawing/2014/main" id="{FD05F0E1-7470-9662-3A32-123E907A647C}"/>
                  </a:ext>
                </a:extLst>
              </p:cNvPr>
              <p:cNvGrpSpPr/>
              <p:nvPr/>
            </p:nvGrpSpPr>
            <p:grpSpPr>
              <a:xfrm>
                <a:off x="8643147" y="3215287"/>
                <a:ext cx="2378963" cy="2383270"/>
                <a:chOff x="8393353" y="2377252"/>
                <a:chExt cx="2878544" cy="2883758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FC7338BD-8CF2-9BBE-F4F1-44AFE321F6A7}"/>
                    </a:ext>
                  </a:extLst>
                </p:cNvPr>
                <p:cNvSpPr/>
                <p:nvPr/>
              </p:nvSpPr>
              <p:spPr>
                <a:xfrm>
                  <a:off x="8393353" y="2515256"/>
                  <a:ext cx="1328744" cy="1855262"/>
                </a:xfrm>
                <a:custGeom>
                  <a:avLst/>
                  <a:gdLst>
                    <a:gd name="connsiteX0" fmla="*/ 1043155 w 1084752"/>
                    <a:gd name="connsiteY0" fmla="*/ 0 h 1417461"/>
                    <a:gd name="connsiteX1" fmla="*/ 1066654 w 1084752"/>
                    <a:gd name="connsiteY1" fmla="*/ 127626 h 1417461"/>
                    <a:gd name="connsiteX2" fmla="*/ 1008275 w 1084752"/>
                    <a:gd name="connsiteY2" fmla="*/ 911748 h 1417461"/>
                    <a:gd name="connsiteX3" fmla="*/ 583539 w 1084752"/>
                    <a:gd name="connsiteY3" fmla="*/ 1310675 h 1417461"/>
                    <a:gd name="connsiteX4" fmla="*/ 404384 w 1084752"/>
                    <a:gd name="connsiteY4" fmla="*/ 1417461 h 1417461"/>
                    <a:gd name="connsiteX5" fmla="*/ 355782 w 1084752"/>
                    <a:gd name="connsiteY5" fmla="*/ 1351781 h 1417461"/>
                    <a:gd name="connsiteX6" fmla="*/ 18250 w 1084752"/>
                    <a:gd name="connsiteY6" fmla="*/ 383419 h 1417461"/>
                    <a:gd name="connsiteX7" fmla="*/ 964134 w 1084752"/>
                    <a:gd name="connsiteY7" fmla="*/ 5605 h 1417461"/>
                    <a:gd name="connsiteX8" fmla="*/ 1043155 w 1084752"/>
                    <a:gd name="connsiteY8" fmla="*/ 0 h 1417461"/>
                    <a:gd name="connsiteX0" fmla="*/ 1008275 w 1099715"/>
                    <a:gd name="connsiteY0" fmla="*/ 911748 h 1417461"/>
                    <a:gd name="connsiteX1" fmla="*/ 583539 w 1099715"/>
                    <a:gd name="connsiteY1" fmla="*/ 1310675 h 1417461"/>
                    <a:gd name="connsiteX2" fmla="*/ 404384 w 1099715"/>
                    <a:gd name="connsiteY2" fmla="*/ 1417461 h 1417461"/>
                    <a:gd name="connsiteX3" fmla="*/ 355782 w 1099715"/>
                    <a:gd name="connsiteY3" fmla="*/ 1351781 h 1417461"/>
                    <a:gd name="connsiteX4" fmla="*/ 18250 w 1099715"/>
                    <a:gd name="connsiteY4" fmla="*/ 383419 h 1417461"/>
                    <a:gd name="connsiteX5" fmla="*/ 964134 w 1099715"/>
                    <a:gd name="connsiteY5" fmla="*/ 5605 h 1417461"/>
                    <a:gd name="connsiteX6" fmla="*/ 1043155 w 1099715"/>
                    <a:gd name="connsiteY6" fmla="*/ 0 h 1417461"/>
                    <a:gd name="connsiteX7" fmla="*/ 1066654 w 1099715"/>
                    <a:gd name="connsiteY7" fmla="*/ 127626 h 1417461"/>
                    <a:gd name="connsiteX8" fmla="*/ 1099715 w 1099715"/>
                    <a:gd name="connsiteY8" fmla="*/ 1003188 h 1417461"/>
                    <a:gd name="connsiteX0" fmla="*/ 1008275 w 1066654"/>
                    <a:gd name="connsiteY0" fmla="*/ 911748 h 1417461"/>
                    <a:gd name="connsiteX1" fmla="*/ 583539 w 1066654"/>
                    <a:gd name="connsiteY1" fmla="*/ 1310675 h 1417461"/>
                    <a:gd name="connsiteX2" fmla="*/ 404384 w 1066654"/>
                    <a:gd name="connsiteY2" fmla="*/ 1417461 h 1417461"/>
                    <a:gd name="connsiteX3" fmla="*/ 355782 w 1066654"/>
                    <a:gd name="connsiteY3" fmla="*/ 1351781 h 1417461"/>
                    <a:gd name="connsiteX4" fmla="*/ 18250 w 1066654"/>
                    <a:gd name="connsiteY4" fmla="*/ 383419 h 1417461"/>
                    <a:gd name="connsiteX5" fmla="*/ 964134 w 1066654"/>
                    <a:gd name="connsiteY5" fmla="*/ 5605 h 1417461"/>
                    <a:gd name="connsiteX6" fmla="*/ 1043155 w 1066654"/>
                    <a:gd name="connsiteY6" fmla="*/ 0 h 1417461"/>
                    <a:gd name="connsiteX7" fmla="*/ 1066654 w 1066654"/>
                    <a:gd name="connsiteY7" fmla="*/ 127626 h 1417461"/>
                    <a:gd name="connsiteX0" fmla="*/ 583539 w 1066654"/>
                    <a:gd name="connsiteY0" fmla="*/ 1310675 h 1417461"/>
                    <a:gd name="connsiteX1" fmla="*/ 404384 w 1066654"/>
                    <a:gd name="connsiteY1" fmla="*/ 1417461 h 1417461"/>
                    <a:gd name="connsiteX2" fmla="*/ 355782 w 1066654"/>
                    <a:gd name="connsiteY2" fmla="*/ 1351781 h 1417461"/>
                    <a:gd name="connsiteX3" fmla="*/ 18250 w 1066654"/>
                    <a:gd name="connsiteY3" fmla="*/ 383419 h 1417461"/>
                    <a:gd name="connsiteX4" fmla="*/ 964134 w 1066654"/>
                    <a:gd name="connsiteY4" fmla="*/ 5605 h 1417461"/>
                    <a:gd name="connsiteX5" fmla="*/ 1043155 w 1066654"/>
                    <a:gd name="connsiteY5" fmla="*/ 0 h 1417461"/>
                    <a:gd name="connsiteX6" fmla="*/ 1066654 w 1066654"/>
                    <a:gd name="connsiteY6" fmla="*/ 127626 h 1417461"/>
                    <a:gd name="connsiteX0" fmla="*/ 583539 w 1043155"/>
                    <a:gd name="connsiteY0" fmla="*/ 1310675 h 1417461"/>
                    <a:gd name="connsiteX1" fmla="*/ 404384 w 1043155"/>
                    <a:gd name="connsiteY1" fmla="*/ 1417461 h 1417461"/>
                    <a:gd name="connsiteX2" fmla="*/ 355782 w 1043155"/>
                    <a:gd name="connsiteY2" fmla="*/ 1351781 h 1417461"/>
                    <a:gd name="connsiteX3" fmla="*/ 18250 w 1043155"/>
                    <a:gd name="connsiteY3" fmla="*/ 383419 h 1417461"/>
                    <a:gd name="connsiteX4" fmla="*/ 964134 w 1043155"/>
                    <a:gd name="connsiteY4" fmla="*/ 5605 h 1417461"/>
                    <a:gd name="connsiteX5" fmla="*/ 1043155 w 1043155"/>
                    <a:gd name="connsiteY5" fmla="*/ 0 h 1417461"/>
                    <a:gd name="connsiteX0" fmla="*/ 583539 w 964134"/>
                    <a:gd name="connsiteY0" fmla="*/ 1305070 h 1411856"/>
                    <a:gd name="connsiteX1" fmla="*/ 404384 w 964134"/>
                    <a:gd name="connsiteY1" fmla="*/ 1411856 h 1411856"/>
                    <a:gd name="connsiteX2" fmla="*/ 355782 w 964134"/>
                    <a:gd name="connsiteY2" fmla="*/ 1346176 h 1411856"/>
                    <a:gd name="connsiteX3" fmla="*/ 18250 w 964134"/>
                    <a:gd name="connsiteY3" fmla="*/ 377814 h 1411856"/>
                    <a:gd name="connsiteX4" fmla="*/ 964134 w 964134"/>
                    <a:gd name="connsiteY4" fmla="*/ 0 h 1411856"/>
                    <a:gd name="connsiteX0" fmla="*/ 404384 w 964134"/>
                    <a:gd name="connsiteY0" fmla="*/ 1411856 h 1411856"/>
                    <a:gd name="connsiteX1" fmla="*/ 355782 w 964134"/>
                    <a:gd name="connsiteY1" fmla="*/ 1346176 h 1411856"/>
                    <a:gd name="connsiteX2" fmla="*/ 18250 w 964134"/>
                    <a:gd name="connsiteY2" fmla="*/ 377814 h 1411856"/>
                    <a:gd name="connsiteX3" fmla="*/ 964134 w 964134"/>
                    <a:gd name="connsiteY3" fmla="*/ 0 h 1411856"/>
                    <a:gd name="connsiteX0" fmla="*/ 355782 w 964134"/>
                    <a:gd name="connsiteY0" fmla="*/ 1346176 h 1346176"/>
                    <a:gd name="connsiteX1" fmla="*/ 18250 w 964134"/>
                    <a:gd name="connsiteY1" fmla="*/ 377814 h 1346176"/>
                    <a:gd name="connsiteX2" fmla="*/ 964134 w 964134"/>
                    <a:gd name="connsiteY2" fmla="*/ 0 h 1346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4134" h="1346176">
                      <a:moveTo>
                        <a:pt x="355782" y="1346176"/>
                      </a:moveTo>
                      <a:cubicBezTo>
                        <a:pt x="108758" y="991210"/>
                        <a:pt x="-56905" y="579197"/>
                        <a:pt x="18250" y="377814"/>
                      </a:cubicBezTo>
                      <a:cubicBezTo>
                        <a:pt x="93405" y="176432"/>
                        <a:pt x="522884" y="42762"/>
                        <a:pt x="964134" y="0"/>
                      </a:cubicBezTo>
                    </a:path>
                  </a:pathLst>
                </a:custGeom>
                <a:noFill/>
                <a:ln w="38100" cap="rnd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 lvl="0">
                    <a:defRPr lang="es-CO"/>
                  </a:defPPr>
                  <a:lvl1pPr marL="0" lv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Sans" panose="00000500000000000000" pitchFamily="2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371EB9F-DA80-6090-EC0A-CF62168B19B9}"/>
                    </a:ext>
                  </a:extLst>
                </p:cNvPr>
                <p:cNvSpPr/>
                <p:nvPr/>
              </p:nvSpPr>
              <p:spPr>
                <a:xfrm>
                  <a:off x="8510479" y="2377252"/>
                  <a:ext cx="2688608" cy="2688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lvl="0">
                    <a:defRPr lang="es-CO"/>
                  </a:defPPr>
                  <a:lvl1pPr marL="0" lv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Sans" panose="00000500000000000000" pitchFamily="2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43B5B716-FB82-CF3B-B822-4BBA4FDC3ACB}"/>
                    </a:ext>
                  </a:extLst>
                </p:cNvPr>
                <p:cNvSpPr/>
                <p:nvPr/>
              </p:nvSpPr>
              <p:spPr>
                <a:xfrm>
                  <a:off x="9469487" y="2535245"/>
                  <a:ext cx="1736999" cy="2725765"/>
                </a:xfrm>
                <a:custGeom>
                  <a:avLst/>
                  <a:gdLst>
                    <a:gd name="connsiteX0" fmla="*/ 706196 w 1260363"/>
                    <a:gd name="connsiteY0" fmla="*/ 0 h 1977812"/>
                    <a:gd name="connsiteX1" fmla="*/ 740509 w 1260363"/>
                    <a:gd name="connsiteY1" fmla="*/ 1897 h 1977812"/>
                    <a:gd name="connsiteX2" fmla="*/ 1199803 w 1260363"/>
                    <a:gd name="connsiteY2" fmla="*/ 171512 h 1977812"/>
                    <a:gd name="connsiteX3" fmla="*/ 400634 w 1260363"/>
                    <a:gd name="connsiteY3" fmla="*/ 1976133 h 1977812"/>
                    <a:gd name="connsiteX4" fmla="*/ 40643 w 1260363"/>
                    <a:gd name="connsiteY4" fmla="*/ 1847269 h 1977812"/>
                    <a:gd name="connsiteX5" fmla="*/ 0 w 1260363"/>
                    <a:gd name="connsiteY5" fmla="*/ 1815173 h 1977812"/>
                    <a:gd name="connsiteX6" fmla="*/ 1338 w 1260363"/>
                    <a:gd name="connsiteY6" fmla="*/ 1812739 h 1977812"/>
                    <a:gd name="connsiteX7" fmla="*/ 718597 w 1260363"/>
                    <a:gd name="connsiteY7" fmla="*/ 235609 h 1977812"/>
                    <a:gd name="connsiteX8" fmla="*/ 706196 w 1260363"/>
                    <a:gd name="connsiteY8" fmla="*/ 0 h 1977812"/>
                    <a:gd name="connsiteX0" fmla="*/ 718597 w 1260363"/>
                    <a:gd name="connsiteY0" fmla="*/ 235609 h 1977812"/>
                    <a:gd name="connsiteX1" fmla="*/ 706196 w 1260363"/>
                    <a:gd name="connsiteY1" fmla="*/ 0 h 1977812"/>
                    <a:gd name="connsiteX2" fmla="*/ 740509 w 1260363"/>
                    <a:gd name="connsiteY2" fmla="*/ 1897 h 1977812"/>
                    <a:gd name="connsiteX3" fmla="*/ 1199803 w 1260363"/>
                    <a:gd name="connsiteY3" fmla="*/ 171512 h 1977812"/>
                    <a:gd name="connsiteX4" fmla="*/ 400634 w 1260363"/>
                    <a:gd name="connsiteY4" fmla="*/ 1976133 h 1977812"/>
                    <a:gd name="connsiteX5" fmla="*/ 40643 w 1260363"/>
                    <a:gd name="connsiteY5" fmla="*/ 1847269 h 1977812"/>
                    <a:gd name="connsiteX6" fmla="*/ 0 w 1260363"/>
                    <a:gd name="connsiteY6" fmla="*/ 1815173 h 1977812"/>
                    <a:gd name="connsiteX7" fmla="*/ 1338 w 1260363"/>
                    <a:gd name="connsiteY7" fmla="*/ 1812739 h 1977812"/>
                    <a:gd name="connsiteX8" fmla="*/ 810037 w 1260363"/>
                    <a:gd name="connsiteY8" fmla="*/ 327049 h 1977812"/>
                    <a:gd name="connsiteX0" fmla="*/ 718597 w 1260363"/>
                    <a:gd name="connsiteY0" fmla="*/ 235609 h 1977812"/>
                    <a:gd name="connsiteX1" fmla="*/ 706196 w 1260363"/>
                    <a:gd name="connsiteY1" fmla="*/ 0 h 1977812"/>
                    <a:gd name="connsiteX2" fmla="*/ 740509 w 1260363"/>
                    <a:gd name="connsiteY2" fmla="*/ 1897 h 1977812"/>
                    <a:gd name="connsiteX3" fmla="*/ 1199803 w 1260363"/>
                    <a:gd name="connsiteY3" fmla="*/ 171512 h 1977812"/>
                    <a:gd name="connsiteX4" fmla="*/ 400634 w 1260363"/>
                    <a:gd name="connsiteY4" fmla="*/ 1976133 h 1977812"/>
                    <a:gd name="connsiteX5" fmla="*/ 40643 w 1260363"/>
                    <a:gd name="connsiteY5" fmla="*/ 1847269 h 1977812"/>
                    <a:gd name="connsiteX6" fmla="*/ 0 w 1260363"/>
                    <a:gd name="connsiteY6" fmla="*/ 1815173 h 1977812"/>
                    <a:gd name="connsiteX7" fmla="*/ 1338 w 1260363"/>
                    <a:gd name="connsiteY7" fmla="*/ 1812739 h 1977812"/>
                    <a:gd name="connsiteX0" fmla="*/ 706196 w 1260363"/>
                    <a:gd name="connsiteY0" fmla="*/ 0 h 1977812"/>
                    <a:gd name="connsiteX1" fmla="*/ 740509 w 1260363"/>
                    <a:gd name="connsiteY1" fmla="*/ 1897 h 1977812"/>
                    <a:gd name="connsiteX2" fmla="*/ 1199803 w 1260363"/>
                    <a:gd name="connsiteY2" fmla="*/ 171512 h 1977812"/>
                    <a:gd name="connsiteX3" fmla="*/ 400634 w 1260363"/>
                    <a:gd name="connsiteY3" fmla="*/ 1976133 h 1977812"/>
                    <a:gd name="connsiteX4" fmla="*/ 40643 w 1260363"/>
                    <a:gd name="connsiteY4" fmla="*/ 1847269 h 1977812"/>
                    <a:gd name="connsiteX5" fmla="*/ 0 w 1260363"/>
                    <a:gd name="connsiteY5" fmla="*/ 1815173 h 1977812"/>
                    <a:gd name="connsiteX6" fmla="*/ 1338 w 1260363"/>
                    <a:gd name="connsiteY6" fmla="*/ 1812739 h 1977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0363" h="1977812">
                      <a:moveTo>
                        <a:pt x="706196" y="0"/>
                      </a:moveTo>
                      <a:lnTo>
                        <a:pt x="740509" y="1897"/>
                      </a:lnTo>
                      <a:cubicBezTo>
                        <a:pt x="957624" y="25085"/>
                        <a:pt x="1131045" y="80247"/>
                        <a:pt x="1199803" y="171512"/>
                      </a:cubicBezTo>
                      <a:cubicBezTo>
                        <a:pt x="1444507" y="495984"/>
                        <a:pt x="901203" y="1922520"/>
                        <a:pt x="400634" y="1976133"/>
                      </a:cubicBezTo>
                      <a:cubicBezTo>
                        <a:pt x="291135" y="1987861"/>
                        <a:pt x="166687" y="1937435"/>
                        <a:pt x="40643" y="1847269"/>
                      </a:cubicBezTo>
                      <a:lnTo>
                        <a:pt x="0" y="1815173"/>
                      </a:lnTo>
                      <a:lnTo>
                        <a:pt x="1338" y="1812739"/>
                      </a:lnTo>
                    </a:path>
                  </a:pathLst>
                </a:custGeom>
                <a:noFill/>
                <a:ln w="38100" cap="rnd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 lvl="0">
                    <a:defRPr lang="es-CO"/>
                  </a:defPPr>
                  <a:lvl1pPr marL="0" lv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Sans" panose="00000500000000000000" pitchFamily="2" charset="0"/>
                  </a:endParaRPr>
                </a:p>
              </p:txBody>
            </p:sp>
            <p:sp>
              <p:nvSpPr>
                <p:cNvPr id="29" name="Oval 33">
                  <a:extLst>
                    <a:ext uri="{FF2B5EF4-FFF2-40B4-BE49-F238E27FC236}">
                      <a16:creationId xmlns:a16="http://schemas.microsoft.com/office/drawing/2014/main" id="{35D2542D-A997-B9C1-4583-98C0B46D9B5D}"/>
                    </a:ext>
                  </a:extLst>
                </p:cNvPr>
                <p:cNvSpPr/>
                <p:nvPr/>
              </p:nvSpPr>
              <p:spPr>
                <a:xfrm>
                  <a:off x="8673307" y="2550275"/>
                  <a:ext cx="2362952" cy="1181475"/>
                </a:xfrm>
                <a:custGeom>
                  <a:avLst/>
                  <a:gdLst>
                    <a:gd name="connsiteX0" fmla="*/ 0 w 2274286"/>
                    <a:gd name="connsiteY0" fmla="*/ 1137142 h 2274284"/>
                    <a:gd name="connsiteX1" fmla="*/ 1137143 w 2274286"/>
                    <a:gd name="connsiteY1" fmla="*/ 0 h 2274284"/>
                    <a:gd name="connsiteX2" fmla="*/ 2274286 w 2274286"/>
                    <a:gd name="connsiteY2" fmla="*/ 1137142 h 2274284"/>
                    <a:gd name="connsiteX3" fmla="*/ 1137143 w 2274286"/>
                    <a:gd name="connsiteY3" fmla="*/ 2274284 h 2274284"/>
                    <a:gd name="connsiteX4" fmla="*/ 0 w 2274286"/>
                    <a:gd name="connsiteY4" fmla="*/ 1137142 h 2274284"/>
                    <a:gd name="connsiteX0" fmla="*/ 0 w 2274286"/>
                    <a:gd name="connsiteY0" fmla="*/ 1137142 h 1279285"/>
                    <a:gd name="connsiteX1" fmla="*/ 1137143 w 2274286"/>
                    <a:gd name="connsiteY1" fmla="*/ 0 h 1279285"/>
                    <a:gd name="connsiteX2" fmla="*/ 2274286 w 2274286"/>
                    <a:gd name="connsiteY2" fmla="*/ 1137142 h 1279285"/>
                    <a:gd name="connsiteX3" fmla="*/ 0 w 2274286"/>
                    <a:gd name="connsiteY3" fmla="*/ 1137142 h 1279285"/>
                    <a:gd name="connsiteX0" fmla="*/ 0 w 2274286"/>
                    <a:gd name="connsiteY0" fmla="*/ 1137142 h 1137142"/>
                    <a:gd name="connsiteX1" fmla="*/ 1137143 w 2274286"/>
                    <a:gd name="connsiteY1" fmla="*/ 0 h 1137142"/>
                    <a:gd name="connsiteX2" fmla="*/ 2274286 w 2274286"/>
                    <a:gd name="connsiteY2" fmla="*/ 1137142 h 1137142"/>
                    <a:gd name="connsiteX3" fmla="*/ 0 w 2274286"/>
                    <a:gd name="connsiteY3" fmla="*/ 1137142 h 113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4286" h="1137142">
                      <a:moveTo>
                        <a:pt x="0" y="1137142"/>
                      </a:moveTo>
                      <a:cubicBezTo>
                        <a:pt x="0" y="509116"/>
                        <a:pt x="509116" y="0"/>
                        <a:pt x="1137143" y="0"/>
                      </a:cubicBezTo>
                      <a:cubicBezTo>
                        <a:pt x="1765170" y="0"/>
                        <a:pt x="2274286" y="509116"/>
                        <a:pt x="2274286" y="1137142"/>
                      </a:cubicBezTo>
                      <a:lnTo>
                        <a:pt x="0" y="113714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lvl="0">
                    <a:defRPr lang="es-CO"/>
                  </a:defPPr>
                  <a:lvl1pPr marL="0" lv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Sans" panose="00000500000000000000" pitchFamily="2" charset="0"/>
                  </a:endParaRPr>
                </a:p>
              </p:txBody>
            </p:sp>
            <p:sp>
              <p:nvSpPr>
                <p:cNvPr id="30" name="Oval 37">
                  <a:extLst>
                    <a:ext uri="{FF2B5EF4-FFF2-40B4-BE49-F238E27FC236}">
                      <a16:creationId xmlns:a16="http://schemas.microsoft.com/office/drawing/2014/main" id="{51461EA8-6D31-98F6-AA0B-C4A89DF05360}"/>
                    </a:ext>
                  </a:extLst>
                </p:cNvPr>
                <p:cNvSpPr/>
                <p:nvPr/>
              </p:nvSpPr>
              <p:spPr>
                <a:xfrm>
                  <a:off x="10980549" y="4483177"/>
                  <a:ext cx="291348" cy="291348"/>
                </a:xfrm>
                <a:prstGeom prst="ellipse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lvl="0">
                    <a:defRPr lang="es-CO"/>
                  </a:defPPr>
                  <a:lvl1pPr marL="0" lv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Sans" panose="00000500000000000000" pitchFamily="2" charset="0"/>
                  </a:endParaRPr>
                </a:p>
              </p:txBody>
            </p:sp>
            <p:sp>
              <p:nvSpPr>
                <p:cNvPr id="31" name="Oval 38">
                  <a:extLst>
                    <a:ext uri="{FF2B5EF4-FFF2-40B4-BE49-F238E27FC236}">
                      <a16:creationId xmlns:a16="http://schemas.microsoft.com/office/drawing/2014/main" id="{C2F3BA04-AA66-0281-8AD4-B4BA49E05107}"/>
                    </a:ext>
                  </a:extLst>
                </p:cNvPr>
                <p:cNvSpPr/>
                <p:nvPr/>
              </p:nvSpPr>
              <p:spPr>
                <a:xfrm>
                  <a:off x="8468687" y="4628852"/>
                  <a:ext cx="177342" cy="177342"/>
                </a:xfrm>
                <a:prstGeom prst="ellipse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lvl="0">
                    <a:defRPr lang="es-CO"/>
                  </a:defPPr>
                  <a:lvl1pPr marL="0" lv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Sans" panose="00000500000000000000" pitchFamily="2" charset="0"/>
                  </a:endParaRPr>
                </a:p>
              </p:txBody>
            </p:sp>
          </p:grpSp>
        </p:grp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76144576-E3AA-A88A-4276-0B6101AF05B8}"/>
                </a:ext>
              </a:extLst>
            </p:cNvPr>
            <p:cNvSpPr txBox="1"/>
            <p:nvPr/>
          </p:nvSpPr>
          <p:spPr>
            <a:xfrm>
              <a:off x="7525504" y="4849541"/>
              <a:ext cx="734197" cy="3802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>
                  <a:solidFill>
                    <a:srgbClr val="575756"/>
                  </a:solidFill>
                  <a:latin typeface="Nunito Sans" panose="00000500000000000000" pitchFamily="2" charset="0"/>
                  <a:cs typeface="Arial"/>
                </a:rPr>
                <a:t>1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3CA9FE5E-163C-CC54-B6EC-56FFE7C8C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53704" y="4381929"/>
              <a:ext cx="443867" cy="334994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A2A03AA-EBB9-7236-38FC-49870CB3C05A}"/>
              </a:ext>
            </a:extLst>
          </p:cNvPr>
          <p:cNvGrpSpPr/>
          <p:nvPr/>
        </p:nvGrpSpPr>
        <p:grpSpPr>
          <a:xfrm>
            <a:off x="7181476" y="1058061"/>
            <a:ext cx="1290322" cy="1247697"/>
            <a:chOff x="7127261" y="1306088"/>
            <a:chExt cx="1290322" cy="1247697"/>
          </a:xfrm>
        </p:grpSpPr>
        <p:sp>
          <p:nvSpPr>
            <p:cNvPr id="43" name="Oval 36">
              <a:extLst>
                <a:ext uri="{FF2B5EF4-FFF2-40B4-BE49-F238E27FC236}">
                  <a16:creationId xmlns:a16="http://schemas.microsoft.com/office/drawing/2014/main" id="{FDA4B606-710B-0FC4-D7AD-73D09AC17074}"/>
                </a:ext>
              </a:extLst>
            </p:cNvPr>
            <p:cNvSpPr/>
            <p:nvPr/>
          </p:nvSpPr>
          <p:spPr>
            <a:xfrm>
              <a:off x="7611117" y="2452323"/>
              <a:ext cx="79141" cy="74245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44" name="Freeform: Shape 21">
              <a:extLst>
                <a:ext uri="{FF2B5EF4-FFF2-40B4-BE49-F238E27FC236}">
                  <a16:creationId xmlns:a16="http://schemas.microsoft.com/office/drawing/2014/main" id="{3D1FC51D-E994-3028-69E0-5CE3201145C7}"/>
                </a:ext>
              </a:extLst>
            </p:cNvPr>
            <p:cNvSpPr/>
            <p:nvPr/>
          </p:nvSpPr>
          <p:spPr>
            <a:xfrm>
              <a:off x="7127261" y="1365797"/>
              <a:ext cx="609466" cy="802704"/>
            </a:xfrm>
            <a:custGeom>
              <a:avLst/>
              <a:gdLst>
                <a:gd name="connsiteX0" fmla="*/ 1043155 w 1084752"/>
                <a:gd name="connsiteY0" fmla="*/ 0 h 1417461"/>
                <a:gd name="connsiteX1" fmla="*/ 1066654 w 1084752"/>
                <a:gd name="connsiteY1" fmla="*/ 127626 h 1417461"/>
                <a:gd name="connsiteX2" fmla="*/ 1008275 w 1084752"/>
                <a:gd name="connsiteY2" fmla="*/ 911748 h 1417461"/>
                <a:gd name="connsiteX3" fmla="*/ 583539 w 1084752"/>
                <a:gd name="connsiteY3" fmla="*/ 1310675 h 1417461"/>
                <a:gd name="connsiteX4" fmla="*/ 404384 w 1084752"/>
                <a:gd name="connsiteY4" fmla="*/ 1417461 h 1417461"/>
                <a:gd name="connsiteX5" fmla="*/ 355782 w 1084752"/>
                <a:gd name="connsiteY5" fmla="*/ 1351781 h 1417461"/>
                <a:gd name="connsiteX6" fmla="*/ 18250 w 1084752"/>
                <a:gd name="connsiteY6" fmla="*/ 383419 h 1417461"/>
                <a:gd name="connsiteX7" fmla="*/ 964134 w 1084752"/>
                <a:gd name="connsiteY7" fmla="*/ 5605 h 1417461"/>
                <a:gd name="connsiteX8" fmla="*/ 1043155 w 1084752"/>
                <a:gd name="connsiteY8" fmla="*/ 0 h 1417461"/>
                <a:gd name="connsiteX0" fmla="*/ 1008275 w 1099715"/>
                <a:gd name="connsiteY0" fmla="*/ 911748 h 1417461"/>
                <a:gd name="connsiteX1" fmla="*/ 583539 w 1099715"/>
                <a:gd name="connsiteY1" fmla="*/ 1310675 h 1417461"/>
                <a:gd name="connsiteX2" fmla="*/ 404384 w 1099715"/>
                <a:gd name="connsiteY2" fmla="*/ 1417461 h 1417461"/>
                <a:gd name="connsiteX3" fmla="*/ 355782 w 1099715"/>
                <a:gd name="connsiteY3" fmla="*/ 1351781 h 1417461"/>
                <a:gd name="connsiteX4" fmla="*/ 18250 w 1099715"/>
                <a:gd name="connsiteY4" fmla="*/ 383419 h 1417461"/>
                <a:gd name="connsiteX5" fmla="*/ 964134 w 1099715"/>
                <a:gd name="connsiteY5" fmla="*/ 5605 h 1417461"/>
                <a:gd name="connsiteX6" fmla="*/ 1043155 w 1099715"/>
                <a:gd name="connsiteY6" fmla="*/ 0 h 1417461"/>
                <a:gd name="connsiteX7" fmla="*/ 1066654 w 1099715"/>
                <a:gd name="connsiteY7" fmla="*/ 127626 h 1417461"/>
                <a:gd name="connsiteX8" fmla="*/ 1099715 w 1099715"/>
                <a:gd name="connsiteY8" fmla="*/ 1003188 h 1417461"/>
                <a:gd name="connsiteX0" fmla="*/ 1008275 w 1066654"/>
                <a:gd name="connsiteY0" fmla="*/ 911748 h 1417461"/>
                <a:gd name="connsiteX1" fmla="*/ 583539 w 1066654"/>
                <a:gd name="connsiteY1" fmla="*/ 1310675 h 1417461"/>
                <a:gd name="connsiteX2" fmla="*/ 404384 w 1066654"/>
                <a:gd name="connsiteY2" fmla="*/ 1417461 h 1417461"/>
                <a:gd name="connsiteX3" fmla="*/ 355782 w 1066654"/>
                <a:gd name="connsiteY3" fmla="*/ 1351781 h 1417461"/>
                <a:gd name="connsiteX4" fmla="*/ 18250 w 1066654"/>
                <a:gd name="connsiteY4" fmla="*/ 383419 h 1417461"/>
                <a:gd name="connsiteX5" fmla="*/ 964134 w 1066654"/>
                <a:gd name="connsiteY5" fmla="*/ 5605 h 1417461"/>
                <a:gd name="connsiteX6" fmla="*/ 1043155 w 1066654"/>
                <a:gd name="connsiteY6" fmla="*/ 0 h 1417461"/>
                <a:gd name="connsiteX7" fmla="*/ 1066654 w 1066654"/>
                <a:gd name="connsiteY7" fmla="*/ 127626 h 1417461"/>
                <a:gd name="connsiteX0" fmla="*/ 583539 w 1066654"/>
                <a:gd name="connsiteY0" fmla="*/ 1310675 h 1417461"/>
                <a:gd name="connsiteX1" fmla="*/ 404384 w 1066654"/>
                <a:gd name="connsiteY1" fmla="*/ 1417461 h 1417461"/>
                <a:gd name="connsiteX2" fmla="*/ 355782 w 1066654"/>
                <a:gd name="connsiteY2" fmla="*/ 1351781 h 1417461"/>
                <a:gd name="connsiteX3" fmla="*/ 18250 w 1066654"/>
                <a:gd name="connsiteY3" fmla="*/ 383419 h 1417461"/>
                <a:gd name="connsiteX4" fmla="*/ 964134 w 1066654"/>
                <a:gd name="connsiteY4" fmla="*/ 5605 h 1417461"/>
                <a:gd name="connsiteX5" fmla="*/ 1043155 w 1066654"/>
                <a:gd name="connsiteY5" fmla="*/ 0 h 1417461"/>
                <a:gd name="connsiteX6" fmla="*/ 1066654 w 1066654"/>
                <a:gd name="connsiteY6" fmla="*/ 127626 h 1417461"/>
                <a:gd name="connsiteX0" fmla="*/ 583539 w 1043155"/>
                <a:gd name="connsiteY0" fmla="*/ 1310675 h 1417461"/>
                <a:gd name="connsiteX1" fmla="*/ 404384 w 1043155"/>
                <a:gd name="connsiteY1" fmla="*/ 1417461 h 1417461"/>
                <a:gd name="connsiteX2" fmla="*/ 355782 w 1043155"/>
                <a:gd name="connsiteY2" fmla="*/ 1351781 h 1417461"/>
                <a:gd name="connsiteX3" fmla="*/ 18250 w 1043155"/>
                <a:gd name="connsiteY3" fmla="*/ 383419 h 1417461"/>
                <a:gd name="connsiteX4" fmla="*/ 964134 w 1043155"/>
                <a:gd name="connsiteY4" fmla="*/ 5605 h 1417461"/>
                <a:gd name="connsiteX5" fmla="*/ 1043155 w 1043155"/>
                <a:gd name="connsiteY5" fmla="*/ 0 h 1417461"/>
                <a:gd name="connsiteX0" fmla="*/ 583539 w 964134"/>
                <a:gd name="connsiteY0" fmla="*/ 1305070 h 1411856"/>
                <a:gd name="connsiteX1" fmla="*/ 404384 w 964134"/>
                <a:gd name="connsiteY1" fmla="*/ 1411856 h 1411856"/>
                <a:gd name="connsiteX2" fmla="*/ 355782 w 964134"/>
                <a:gd name="connsiteY2" fmla="*/ 1346176 h 1411856"/>
                <a:gd name="connsiteX3" fmla="*/ 18250 w 964134"/>
                <a:gd name="connsiteY3" fmla="*/ 377814 h 1411856"/>
                <a:gd name="connsiteX4" fmla="*/ 964134 w 964134"/>
                <a:gd name="connsiteY4" fmla="*/ 0 h 1411856"/>
                <a:gd name="connsiteX0" fmla="*/ 404384 w 964134"/>
                <a:gd name="connsiteY0" fmla="*/ 1411856 h 1411856"/>
                <a:gd name="connsiteX1" fmla="*/ 355782 w 964134"/>
                <a:gd name="connsiteY1" fmla="*/ 1346176 h 1411856"/>
                <a:gd name="connsiteX2" fmla="*/ 18250 w 964134"/>
                <a:gd name="connsiteY2" fmla="*/ 377814 h 1411856"/>
                <a:gd name="connsiteX3" fmla="*/ 964134 w 964134"/>
                <a:gd name="connsiteY3" fmla="*/ 0 h 1411856"/>
                <a:gd name="connsiteX0" fmla="*/ 355782 w 964134"/>
                <a:gd name="connsiteY0" fmla="*/ 1346176 h 1346176"/>
                <a:gd name="connsiteX1" fmla="*/ 18250 w 964134"/>
                <a:gd name="connsiteY1" fmla="*/ 377814 h 1346176"/>
                <a:gd name="connsiteX2" fmla="*/ 964134 w 964134"/>
                <a:gd name="connsiteY2" fmla="*/ 0 h 134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4134" h="1346176">
                  <a:moveTo>
                    <a:pt x="355782" y="1346176"/>
                  </a:moveTo>
                  <a:cubicBezTo>
                    <a:pt x="108758" y="991210"/>
                    <a:pt x="-56905" y="579197"/>
                    <a:pt x="18250" y="377814"/>
                  </a:cubicBezTo>
                  <a:cubicBezTo>
                    <a:pt x="93405" y="176432"/>
                    <a:pt x="522884" y="42762"/>
                    <a:pt x="964134" y="0"/>
                  </a:cubicBezTo>
                </a:path>
              </a:pathLst>
            </a:custGeom>
            <a:noFill/>
            <a:ln w="38100"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45" name="Oval 22">
              <a:extLst>
                <a:ext uri="{FF2B5EF4-FFF2-40B4-BE49-F238E27FC236}">
                  <a16:creationId xmlns:a16="http://schemas.microsoft.com/office/drawing/2014/main" id="{D82E2B4D-4403-6A56-1F12-6ADECD92339B}"/>
                </a:ext>
              </a:extLst>
            </p:cNvPr>
            <p:cNvSpPr/>
            <p:nvPr/>
          </p:nvSpPr>
          <p:spPr>
            <a:xfrm>
              <a:off x="7180984" y="1306088"/>
              <a:ext cx="1233205" cy="1163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46" name="Freeform: Shape 23">
              <a:extLst>
                <a:ext uri="{FF2B5EF4-FFF2-40B4-BE49-F238E27FC236}">
                  <a16:creationId xmlns:a16="http://schemas.microsoft.com/office/drawing/2014/main" id="{F970C2A9-3889-7AF6-64A5-995608BF7E6C}"/>
                </a:ext>
              </a:extLst>
            </p:cNvPr>
            <p:cNvSpPr/>
            <p:nvPr/>
          </p:nvSpPr>
          <p:spPr>
            <a:xfrm>
              <a:off x="7620860" y="1374446"/>
              <a:ext cx="796723" cy="1179339"/>
            </a:xfrm>
            <a:custGeom>
              <a:avLst/>
              <a:gdLst>
                <a:gd name="connsiteX0" fmla="*/ 706196 w 1260363"/>
                <a:gd name="connsiteY0" fmla="*/ 0 h 1977812"/>
                <a:gd name="connsiteX1" fmla="*/ 740509 w 1260363"/>
                <a:gd name="connsiteY1" fmla="*/ 1897 h 1977812"/>
                <a:gd name="connsiteX2" fmla="*/ 1199803 w 1260363"/>
                <a:gd name="connsiteY2" fmla="*/ 171512 h 1977812"/>
                <a:gd name="connsiteX3" fmla="*/ 400634 w 1260363"/>
                <a:gd name="connsiteY3" fmla="*/ 1976133 h 1977812"/>
                <a:gd name="connsiteX4" fmla="*/ 40643 w 1260363"/>
                <a:gd name="connsiteY4" fmla="*/ 1847269 h 1977812"/>
                <a:gd name="connsiteX5" fmla="*/ 0 w 1260363"/>
                <a:gd name="connsiteY5" fmla="*/ 1815173 h 1977812"/>
                <a:gd name="connsiteX6" fmla="*/ 1338 w 1260363"/>
                <a:gd name="connsiteY6" fmla="*/ 1812739 h 1977812"/>
                <a:gd name="connsiteX7" fmla="*/ 718597 w 1260363"/>
                <a:gd name="connsiteY7" fmla="*/ 235609 h 1977812"/>
                <a:gd name="connsiteX8" fmla="*/ 706196 w 1260363"/>
                <a:gd name="connsiteY8" fmla="*/ 0 h 1977812"/>
                <a:gd name="connsiteX0" fmla="*/ 718597 w 1260363"/>
                <a:gd name="connsiteY0" fmla="*/ 235609 h 1977812"/>
                <a:gd name="connsiteX1" fmla="*/ 706196 w 1260363"/>
                <a:gd name="connsiteY1" fmla="*/ 0 h 1977812"/>
                <a:gd name="connsiteX2" fmla="*/ 740509 w 1260363"/>
                <a:gd name="connsiteY2" fmla="*/ 1897 h 1977812"/>
                <a:gd name="connsiteX3" fmla="*/ 1199803 w 1260363"/>
                <a:gd name="connsiteY3" fmla="*/ 171512 h 1977812"/>
                <a:gd name="connsiteX4" fmla="*/ 400634 w 1260363"/>
                <a:gd name="connsiteY4" fmla="*/ 1976133 h 1977812"/>
                <a:gd name="connsiteX5" fmla="*/ 40643 w 1260363"/>
                <a:gd name="connsiteY5" fmla="*/ 1847269 h 1977812"/>
                <a:gd name="connsiteX6" fmla="*/ 0 w 1260363"/>
                <a:gd name="connsiteY6" fmla="*/ 1815173 h 1977812"/>
                <a:gd name="connsiteX7" fmla="*/ 1338 w 1260363"/>
                <a:gd name="connsiteY7" fmla="*/ 1812739 h 1977812"/>
                <a:gd name="connsiteX8" fmla="*/ 810037 w 1260363"/>
                <a:gd name="connsiteY8" fmla="*/ 327049 h 1977812"/>
                <a:gd name="connsiteX0" fmla="*/ 718597 w 1260363"/>
                <a:gd name="connsiteY0" fmla="*/ 235609 h 1977812"/>
                <a:gd name="connsiteX1" fmla="*/ 706196 w 1260363"/>
                <a:gd name="connsiteY1" fmla="*/ 0 h 1977812"/>
                <a:gd name="connsiteX2" fmla="*/ 740509 w 1260363"/>
                <a:gd name="connsiteY2" fmla="*/ 1897 h 1977812"/>
                <a:gd name="connsiteX3" fmla="*/ 1199803 w 1260363"/>
                <a:gd name="connsiteY3" fmla="*/ 171512 h 1977812"/>
                <a:gd name="connsiteX4" fmla="*/ 400634 w 1260363"/>
                <a:gd name="connsiteY4" fmla="*/ 1976133 h 1977812"/>
                <a:gd name="connsiteX5" fmla="*/ 40643 w 1260363"/>
                <a:gd name="connsiteY5" fmla="*/ 1847269 h 1977812"/>
                <a:gd name="connsiteX6" fmla="*/ 0 w 1260363"/>
                <a:gd name="connsiteY6" fmla="*/ 1815173 h 1977812"/>
                <a:gd name="connsiteX7" fmla="*/ 1338 w 1260363"/>
                <a:gd name="connsiteY7" fmla="*/ 1812739 h 1977812"/>
                <a:gd name="connsiteX0" fmla="*/ 706196 w 1260363"/>
                <a:gd name="connsiteY0" fmla="*/ 0 h 1977812"/>
                <a:gd name="connsiteX1" fmla="*/ 740509 w 1260363"/>
                <a:gd name="connsiteY1" fmla="*/ 1897 h 1977812"/>
                <a:gd name="connsiteX2" fmla="*/ 1199803 w 1260363"/>
                <a:gd name="connsiteY2" fmla="*/ 171512 h 1977812"/>
                <a:gd name="connsiteX3" fmla="*/ 400634 w 1260363"/>
                <a:gd name="connsiteY3" fmla="*/ 1976133 h 1977812"/>
                <a:gd name="connsiteX4" fmla="*/ 40643 w 1260363"/>
                <a:gd name="connsiteY4" fmla="*/ 1847269 h 1977812"/>
                <a:gd name="connsiteX5" fmla="*/ 0 w 1260363"/>
                <a:gd name="connsiteY5" fmla="*/ 1815173 h 1977812"/>
                <a:gd name="connsiteX6" fmla="*/ 1338 w 1260363"/>
                <a:gd name="connsiteY6" fmla="*/ 1812739 h 197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0363" h="1977812">
                  <a:moveTo>
                    <a:pt x="706196" y="0"/>
                  </a:moveTo>
                  <a:lnTo>
                    <a:pt x="740509" y="1897"/>
                  </a:lnTo>
                  <a:cubicBezTo>
                    <a:pt x="957624" y="25085"/>
                    <a:pt x="1131045" y="80247"/>
                    <a:pt x="1199803" y="171512"/>
                  </a:cubicBezTo>
                  <a:cubicBezTo>
                    <a:pt x="1444507" y="495984"/>
                    <a:pt x="901203" y="1922520"/>
                    <a:pt x="400634" y="1976133"/>
                  </a:cubicBezTo>
                  <a:cubicBezTo>
                    <a:pt x="291135" y="1987861"/>
                    <a:pt x="166687" y="1937435"/>
                    <a:pt x="40643" y="1847269"/>
                  </a:cubicBezTo>
                  <a:lnTo>
                    <a:pt x="0" y="1815173"/>
                  </a:lnTo>
                  <a:lnTo>
                    <a:pt x="1338" y="1812739"/>
                  </a:lnTo>
                </a:path>
              </a:pathLst>
            </a:custGeom>
            <a:noFill/>
            <a:ln w="38100"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47" name="Oval 32">
              <a:extLst>
                <a:ext uri="{FF2B5EF4-FFF2-40B4-BE49-F238E27FC236}">
                  <a16:creationId xmlns:a16="http://schemas.microsoft.com/office/drawing/2014/main" id="{2FD96629-785B-9D20-CE1F-0BBA525A0E22}"/>
                </a:ext>
              </a:extLst>
            </p:cNvPr>
            <p:cNvSpPr/>
            <p:nvPr/>
          </p:nvSpPr>
          <p:spPr>
            <a:xfrm>
              <a:off x="7255670" y="1380949"/>
              <a:ext cx="1083834" cy="511181"/>
            </a:xfrm>
            <a:custGeom>
              <a:avLst/>
              <a:gdLst>
                <a:gd name="connsiteX0" fmla="*/ 0 w 2274286"/>
                <a:gd name="connsiteY0" fmla="*/ 1137142 h 2274284"/>
                <a:gd name="connsiteX1" fmla="*/ 1137143 w 2274286"/>
                <a:gd name="connsiteY1" fmla="*/ 0 h 2274284"/>
                <a:gd name="connsiteX2" fmla="*/ 2274286 w 2274286"/>
                <a:gd name="connsiteY2" fmla="*/ 1137142 h 2274284"/>
                <a:gd name="connsiteX3" fmla="*/ 1137143 w 2274286"/>
                <a:gd name="connsiteY3" fmla="*/ 2274284 h 2274284"/>
                <a:gd name="connsiteX4" fmla="*/ 0 w 2274286"/>
                <a:gd name="connsiteY4" fmla="*/ 1137142 h 2274284"/>
                <a:gd name="connsiteX0" fmla="*/ 0 w 2274286"/>
                <a:gd name="connsiteY0" fmla="*/ 1137142 h 1279285"/>
                <a:gd name="connsiteX1" fmla="*/ 1137143 w 2274286"/>
                <a:gd name="connsiteY1" fmla="*/ 0 h 1279285"/>
                <a:gd name="connsiteX2" fmla="*/ 2274286 w 2274286"/>
                <a:gd name="connsiteY2" fmla="*/ 1137142 h 1279285"/>
                <a:gd name="connsiteX3" fmla="*/ 0 w 2274286"/>
                <a:gd name="connsiteY3" fmla="*/ 1137142 h 1279285"/>
                <a:gd name="connsiteX0" fmla="*/ 0 w 2274286"/>
                <a:gd name="connsiteY0" fmla="*/ 1137142 h 1137142"/>
                <a:gd name="connsiteX1" fmla="*/ 1137143 w 2274286"/>
                <a:gd name="connsiteY1" fmla="*/ 0 h 1137142"/>
                <a:gd name="connsiteX2" fmla="*/ 2274286 w 2274286"/>
                <a:gd name="connsiteY2" fmla="*/ 1137142 h 1137142"/>
                <a:gd name="connsiteX3" fmla="*/ 0 w 2274286"/>
                <a:gd name="connsiteY3" fmla="*/ 1137142 h 113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4286" h="1137142">
                  <a:moveTo>
                    <a:pt x="0" y="1137142"/>
                  </a:moveTo>
                  <a:cubicBezTo>
                    <a:pt x="0" y="509116"/>
                    <a:pt x="509116" y="0"/>
                    <a:pt x="1137143" y="0"/>
                  </a:cubicBezTo>
                  <a:cubicBezTo>
                    <a:pt x="1765170" y="0"/>
                    <a:pt x="2274286" y="509116"/>
                    <a:pt x="2274286" y="1137142"/>
                  </a:cubicBezTo>
                  <a:lnTo>
                    <a:pt x="0" y="113714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48" name="TextBox 41">
              <a:extLst>
                <a:ext uri="{FF2B5EF4-FFF2-40B4-BE49-F238E27FC236}">
                  <a16:creationId xmlns:a16="http://schemas.microsoft.com/office/drawing/2014/main" id="{1D4AD99A-EC9D-7B58-77D8-D6242EAE5003}"/>
                </a:ext>
              </a:extLst>
            </p:cNvPr>
            <p:cNvSpPr txBox="1"/>
            <p:nvPr/>
          </p:nvSpPr>
          <p:spPr>
            <a:xfrm>
              <a:off x="7432389" y="1991295"/>
              <a:ext cx="782982" cy="29054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Nunito Sans" panose="00000500000000000000" pitchFamily="2" charset="0"/>
                  <a:cs typeface="Arial"/>
                </a:rPr>
                <a:t>33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09" name="Gráfico 108">
              <a:extLst>
                <a:ext uri="{FF2B5EF4-FFF2-40B4-BE49-F238E27FC236}">
                  <a16:creationId xmlns:a16="http://schemas.microsoft.com/office/drawing/2014/main" id="{78E82607-6FF0-1113-3CA0-1927E480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03075" y="1420927"/>
              <a:ext cx="418743" cy="410368"/>
            </a:xfrm>
            <a:prstGeom prst="rect">
              <a:avLst/>
            </a:prstGeom>
          </p:spPr>
        </p:pic>
      </p:grpSp>
      <p:sp>
        <p:nvSpPr>
          <p:cNvPr id="70" name="object 2">
            <a:extLst>
              <a:ext uri="{FF2B5EF4-FFF2-40B4-BE49-F238E27FC236}">
                <a16:creationId xmlns:a16="http://schemas.microsoft.com/office/drawing/2014/main" id="{97DBA3E2-B9A4-3AE6-AB71-3621068FB9B6}"/>
              </a:ext>
            </a:extLst>
          </p:cNvPr>
          <p:cNvSpPr txBox="1">
            <a:spLocks/>
          </p:cNvSpPr>
          <p:nvPr/>
        </p:nvSpPr>
        <p:spPr>
          <a:xfrm>
            <a:off x="9386937" y="1628478"/>
            <a:ext cx="941071" cy="320601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rPr>
              <a:t>77</a:t>
            </a: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rPr>
              <a:t>%</a:t>
            </a: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DDC434BC-B3E1-FEED-79FD-2546B1C29374}"/>
              </a:ext>
            </a:extLst>
          </p:cNvPr>
          <p:cNvGrpSpPr/>
          <p:nvPr/>
        </p:nvGrpSpPr>
        <p:grpSpPr>
          <a:xfrm>
            <a:off x="7113857" y="2442591"/>
            <a:ext cx="1425560" cy="1358947"/>
            <a:chOff x="7138283" y="2826311"/>
            <a:chExt cx="1425560" cy="1358947"/>
          </a:xfrm>
        </p:grpSpPr>
        <p:sp>
          <p:nvSpPr>
            <p:cNvPr id="33" name="Oval 51">
              <a:extLst>
                <a:ext uri="{FF2B5EF4-FFF2-40B4-BE49-F238E27FC236}">
                  <a16:creationId xmlns:a16="http://schemas.microsoft.com/office/drawing/2014/main" id="{C3E95F83-F944-DF49-356F-71E2039EB550}"/>
                </a:ext>
              </a:extLst>
            </p:cNvPr>
            <p:cNvSpPr/>
            <p:nvPr/>
          </p:nvSpPr>
          <p:spPr>
            <a:xfrm>
              <a:off x="7138283" y="2838780"/>
              <a:ext cx="1425560" cy="134647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34" name="Freeform: Shape 53">
              <a:extLst>
                <a:ext uri="{FF2B5EF4-FFF2-40B4-BE49-F238E27FC236}">
                  <a16:creationId xmlns:a16="http://schemas.microsoft.com/office/drawing/2014/main" id="{32952DF7-B9E4-8DDA-5C37-8DE3AE34FBBB}"/>
                </a:ext>
              </a:extLst>
            </p:cNvPr>
            <p:cNvSpPr/>
            <p:nvPr/>
          </p:nvSpPr>
          <p:spPr>
            <a:xfrm>
              <a:off x="7246767" y="2955758"/>
              <a:ext cx="577472" cy="761568"/>
            </a:xfrm>
            <a:custGeom>
              <a:avLst/>
              <a:gdLst>
                <a:gd name="connsiteX0" fmla="*/ 1043155 w 1084752"/>
                <a:gd name="connsiteY0" fmla="*/ 0 h 1417461"/>
                <a:gd name="connsiteX1" fmla="*/ 1066654 w 1084752"/>
                <a:gd name="connsiteY1" fmla="*/ 127626 h 1417461"/>
                <a:gd name="connsiteX2" fmla="*/ 1008275 w 1084752"/>
                <a:gd name="connsiteY2" fmla="*/ 911748 h 1417461"/>
                <a:gd name="connsiteX3" fmla="*/ 583539 w 1084752"/>
                <a:gd name="connsiteY3" fmla="*/ 1310675 h 1417461"/>
                <a:gd name="connsiteX4" fmla="*/ 404384 w 1084752"/>
                <a:gd name="connsiteY4" fmla="*/ 1417461 h 1417461"/>
                <a:gd name="connsiteX5" fmla="*/ 355782 w 1084752"/>
                <a:gd name="connsiteY5" fmla="*/ 1351781 h 1417461"/>
                <a:gd name="connsiteX6" fmla="*/ 18250 w 1084752"/>
                <a:gd name="connsiteY6" fmla="*/ 383419 h 1417461"/>
                <a:gd name="connsiteX7" fmla="*/ 964134 w 1084752"/>
                <a:gd name="connsiteY7" fmla="*/ 5605 h 1417461"/>
                <a:gd name="connsiteX8" fmla="*/ 1043155 w 1084752"/>
                <a:gd name="connsiteY8" fmla="*/ 0 h 1417461"/>
                <a:gd name="connsiteX0" fmla="*/ 1008275 w 1099715"/>
                <a:gd name="connsiteY0" fmla="*/ 911748 h 1417461"/>
                <a:gd name="connsiteX1" fmla="*/ 583539 w 1099715"/>
                <a:gd name="connsiteY1" fmla="*/ 1310675 h 1417461"/>
                <a:gd name="connsiteX2" fmla="*/ 404384 w 1099715"/>
                <a:gd name="connsiteY2" fmla="*/ 1417461 h 1417461"/>
                <a:gd name="connsiteX3" fmla="*/ 355782 w 1099715"/>
                <a:gd name="connsiteY3" fmla="*/ 1351781 h 1417461"/>
                <a:gd name="connsiteX4" fmla="*/ 18250 w 1099715"/>
                <a:gd name="connsiteY4" fmla="*/ 383419 h 1417461"/>
                <a:gd name="connsiteX5" fmla="*/ 964134 w 1099715"/>
                <a:gd name="connsiteY5" fmla="*/ 5605 h 1417461"/>
                <a:gd name="connsiteX6" fmla="*/ 1043155 w 1099715"/>
                <a:gd name="connsiteY6" fmla="*/ 0 h 1417461"/>
                <a:gd name="connsiteX7" fmla="*/ 1066654 w 1099715"/>
                <a:gd name="connsiteY7" fmla="*/ 127626 h 1417461"/>
                <a:gd name="connsiteX8" fmla="*/ 1099715 w 1099715"/>
                <a:gd name="connsiteY8" fmla="*/ 1003188 h 1417461"/>
                <a:gd name="connsiteX0" fmla="*/ 1008275 w 1066654"/>
                <a:gd name="connsiteY0" fmla="*/ 911748 h 1417461"/>
                <a:gd name="connsiteX1" fmla="*/ 583539 w 1066654"/>
                <a:gd name="connsiteY1" fmla="*/ 1310675 h 1417461"/>
                <a:gd name="connsiteX2" fmla="*/ 404384 w 1066654"/>
                <a:gd name="connsiteY2" fmla="*/ 1417461 h 1417461"/>
                <a:gd name="connsiteX3" fmla="*/ 355782 w 1066654"/>
                <a:gd name="connsiteY3" fmla="*/ 1351781 h 1417461"/>
                <a:gd name="connsiteX4" fmla="*/ 18250 w 1066654"/>
                <a:gd name="connsiteY4" fmla="*/ 383419 h 1417461"/>
                <a:gd name="connsiteX5" fmla="*/ 964134 w 1066654"/>
                <a:gd name="connsiteY5" fmla="*/ 5605 h 1417461"/>
                <a:gd name="connsiteX6" fmla="*/ 1043155 w 1066654"/>
                <a:gd name="connsiteY6" fmla="*/ 0 h 1417461"/>
                <a:gd name="connsiteX7" fmla="*/ 1066654 w 1066654"/>
                <a:gd name="connsiteY7" fmla="*/ 127626 h 1417461"/>
                <a:gd name="connsiteX0" fmla="*/ 583539 w 1066654"/>
                <a:gd name="connsiteY0" fmla="*/ 1310675 h 1417461"/>
                <a:gd name="connsiteX1" fmla="*/ 404384 w 1066654"/>
                <a:gd name="connsiteY1" fmla="*/ 1417461 h 1417461"/>
                <a:gd name="connsiteX2" fmla="*/ 355782 w 1066654"/>
                <a:gd name="connsiteY2" fmla="*/ 1351781 h 1417461"/>
                <a:gd name="connsiteX3" fmla="*/ 18250 w 1066654"/>
                <a:gd name="connsiteY3" fmla="*/ 383419 h 1417461"/>
                <a:gd name="connsiteX4" fmla="*/ 964134 w 1066654"/>
                <a:gd name="connsiteY4" fmla="*/ 5605 h 1417461"/>
                <a:gd name="connsiteX5" fmla="*/ 1043155 w 1066654"/>
                <a:gd name="connsiteY5" fmla="*/ 0 h 1417461"/>
                <a:gd name="connsiteX6" fmla="*/ 1066654 w 1066654"/>
                <a:gd name="connsiteY6" fmla="*/ 127626 h 1417461"/>
                <a:gd name="connsiteX0" fmla="*/ 583539 w 1043155"/>
                <a:gd name="connsiteY0" fmla="*/ 1310675 h 1417461"/>
                <a:gd name="connsiteX1" fmla="*/ 404384 w 1043155"/>
                <a:gd name="connsiteY1" fmla="*/ 1417461 h 1417461"/>
                <a:gd name="connsiteX2" fmla="*/ 355782 w 1043155"/>
                <a:gd name="connsiteY2" fmla="*/ 1351781 h 1417461"/>
                <a:gd name="connsiteX3" fmla="*/ 18250 w 1043155"/>
                <a:gd name="connsiteY3" fmla="*/ 383419 h 1417461"/>
                <a:gd name="connsiteX4" fmla="*/ 964134 w 1043155"/>
                <a:gd name="connsiteY4" fmla="*/ 5605 h 1417461"/>
                <a:gd name="connsiteX5" fmla="*/ 1043155 w 1043155"/>
                <a:gd name="connsiteY5" fmla="*/ 0 h 1417461"/>
                <a:gd name="connsiteX0" fmla="*/ 583539 w 964134"/>
                <a:gd name="connsiteY0" fmla="*/ 1305070 h 1411856"/>
                <a:gd name="connsiteX1" fmla="*/ 404384 w 964134"/>
                <a:gd name="connsiteY1" fmla="*/ 1411856 h 1411856"/>
                <a:gd name="connsiteX2" fmla="*/ 355782 w 964134"/>
                <a:gd name="connsiteY2" fmla="*/ 1346176 h 1411856"/>
                <a:gd name="connsiteX3" fmla="*/ 18250 w 964134"/>
                <a:gd name="connsiteY3" fmla="*/ 377814 h 1411856"/>
                <a:gd name="connsiteX4" fmla="*/ 964134 w 964134"/>
                <a:gd name="connsiteY4" fmla="*/ 0 h 1411856"/>
                <a:gd name="connsiteX0" fmla="*/ 404384 w 964134"/>
                <a:gd name="connsiteY0" fmla="*/ 1411856 h 1411856"/>
                <a:gd name="connsiteX1" fmla="*/ 355782 w 964134"/>
                <a:gd name="connsiteY1" fmla="*/ 1346176 h 1411856"/>
                <a:gd name="connsiteX2" fmla="*/ 18250 w 964134"/>
                <a:gd name="connsiteY2" fmla="*/ 377814 h 1411856"/>
                <a:gd name="connsiteX3" fmla="*/ 964134 w 964134"/>
                <a:gd name="connsiteY3" fmla="*/ 0 h 1411856"/>
                <a:gd name="connsiteX0" fmla="*/ 355782 w 964134"/>
                <a:gd name="connsiteY0" fmla="*/ 1346176 h 1346176"/>
                <a:gd name="connsiteX1" fmla="*/ 18250 w 964134"/>
                <a:gd name="connsiteY1" fmla="*/ 377814 h 1346176"/>
                <a:gd name="connsiteX2" fmla="*/ 964134 w 964134"/>
                <a:gd name="connsiteY2" fmla="*/ 0 h 134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4134" h="1346176">
                  <a:moveTo>
                    <a:pt x="355782" y="1346176"/>
                  </a:moveTo>
                  <a:cubicBezTo>
                    <a:pt x="108758" y="991210"/>
                    <a:pt x="-56905" y="579197"/>
                    <a:pt x="18250" y="377814"/>
                  </a:cubicBezTo>
                  <a:cubicBezTo>
                    <a:pt x="93405" y="176432"/>
                    <a:pt x="522884" y="42762"/>
                    <a:pt x="964134" y="0"/>
                  </a:cubicBezTo>
                </a:path>
              </a:pathLst>
            </a:custGeom>
            <a:noFill/>
            <a:ln w="3810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35" name="Oval 55">
              <a:extLst>
                <a:ext uri="{FF2B5EF4-FFF2-40B4-BE49-F238E27FC236}">
                  <a16:creationId xmlns:a16="http://schemas.microsoft.com/office/drawing/2014/main" id="{F90C8FCE-0EF2-5A01-3545-471B9D68AAFE}"/>
                </a:ext>
              </a:extLst>
            </p:cNvPr>
            <p:cNvSpPr/>
            <p:nvPr/>
          </p:nvSpPr>
          <p:spPr>
            <a:xfrm>
              <a:off x="7297669" y="2899108"/>
              <a:ext cx="1168468" cy="11036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36" name="Freeform: Shape 56">
              <a:extLst>
                <a:ext uri="{FF2B5EF4-FFF2-40B4-BE49-F238E27FC236}">
                  <a16:creationId xmlns:a16="http://schemas.microsoft.com/office/drawing/2014/main" id="{0BBF292A-E28A-5E79-4C6D-9A7AA0A0178B}"/>
                </a:ext>
              </a:extLst>
            </p:cNvPr>
            <p:cNvSpPr/>
            <p:nvPr/>
          </p:nvSpPr>
          <p:spPr>
            <a:xfrm>
              <a:off x="7714454" y="2963963"/>
              <a:ext cx="754899" cy="1118901"/>
            </a:xfrm>
            <a:custGeom>
              <a:avLst/>
              <a:gdLst>
                <a:gd name="connsiteX0" fmla="*/ 706196 w 1260363"/>
                <a:gd name="connsiteY0" fmla="*/ 0 h 1977812"/>
                <a:gd name="connsiteX1" fmla="*/ 740509 w 1260363"/>
                <a:gd name="connsiteY1" fmla="*/ 1897 h 1977812"/>
                <a:gd name="connsiteX2" fmla="*/ 1199803 w 1260363"/>
                <a:gd name="connsiteY2" fmla="*/ 171512 h 1977812"/>
                <a:gd name="connsiteX3" fmla="*/ 400634 w 1260363"/>
                <a:gd name="connsiteY3" fmla="*/ 1976133 h 1977812"/>
                <a:gd name="connsiteX4" fmla="*/ 40643 w 1260363"/>
                <a:gd name="connsiteY4" fmla="*/ 1847269 h 1977812"/>
                <a:gd name="connsiteX5" fmla="*/ 0 w 1260363"/>
                <a:gd name="connsiteY5" fmla="*/ 1815173 h 1977812"/>
                <a:gd name="connsiteX6" fmla="*/ 1338 w 1260363"/>
                <a:gd name="connsiteY6" fmla="*/ 1812739 h 1977812"/>
                <a:gd name="connsiteX7" fmla="*/ 718597 w 1260363"/>
                <a:gd name="connsiteY7" fmla="*/ 235609 h 1977812"/>
                <a:gd name="connsiteX8" fmla="*/ 706196 w 1260363"/>
                <a:gd name="connsiteY8" fmla="*/ 0 h 1977812"/>
                <a:gd name="connsiteX0" fmla="*/ 718597 w 1260363"/>
                <a:gd name="connsiteY0" fmla="*/ 235609 h 1977812"/>
                <a:gd name="connsiteX1" fmla="*/ 706196 w 1260363"/>
                <a:gd name="connsiteY1" fmla="*/ 0 h 1977812"/>
                <a:gd name="connsiteX2" fmla="*/ 740509 w 1260363"/>
                <a:gd name="connsiteY2" fmla="*/ 1897 h 1977812"/>
                <a:gd name="connsiteX3" fmla="*/ 1199803 w 1260363"/>
                <a:gd name="connsiteY3" fmla="*/ 171512 h 1977812"/>
                <a:gd name="connsiteX4" fmla="*/ 400634 w 1260363"/>
                <a:gd name="connsiteY4" fmla="*/ 1976133 h 1977812"/>
                <a:gd name="connsiteX5" fmla="*/ 40643 w 1260363"/>
                <a:gd name="connsiteY5" fmla="*/ 1847269 h 1977812"/>
                <a:gd name="connsiteX6" fmla="*/ 0 w 1260363"/>
                <a:gd name="connsiteY6" fmla="*/ 1815173 h 1977812"/>
                <a:gd name="connsiteX7" fmla="*/ 1338 w 1260363"/>
                <a:gd name="connsiteY7" fmla="*/ 1812739 h 1977812"/>
                <a:gd name="connsiteX8" fmla="*/ 810037 w 1260363"/>
                <a:gd name="connsiteY8" fmla="*/ 327049 h 1977812"/>
                <a:gd name="connsiteX0" fmla="*/ 718597 w 1260363"/>
                <a:gd name="connsiteY0" fmla="*/ 235609 h 1977812"/>
                <a:gd name="connsiteX1" fmla="*/ 706196 w 1260363"/>
                <a:gd name="connsiteY1" fmla="*/ 0 h 1977812"/>
                <a:gd name="connsiteX2" fmla="*/ 740509 w 1260363"/>
                <a:gd name="connsiteY2" fmla="*/ 1897 h 1977812"/>
                <a:gd name="connsiteX3" fmla="*/ 1199803 w 1260363"/>
                <a:gd name="connsiteY3" fmla="*/ 171512 h 1977812"/>
                <a:gd name="connsiteX4" fmla="*/ 400634 w 1260363"/>
                <a:gd name="connsiteY4" fmla="*/ 1976133 h 1977812"/>
                <a:gd name="connsiteX5" fmla="*/ 40643 w 1260363"/>
                <a:gd name="connsiteY5" fmla="*/ 1847269 h 1977812"/>
                <a:gd name="connsiteX6" fmla="*/ 0 w 1260363"/>
                <a:gd name="connsiteY6" fmla="*/ 1815173 h 1977812"/>
                <a:gd name="connsiteX7" fmla="*/ 1338 w 1260363"/>
                <a:gd name="connsiteY7" fmla="*/ 1812739 h 1977812"/>
                <a:gd name="connsiteX0" fmla="*/ 706196 w 1260363"/>
                <a:gd name="connsiteY0" fmla="*/ 0 h 1977812"/>
                <a:gd name="connsiteX1" fmla="*/ 740509 w 1260363"/>
                <a:gd name="connsiteY1" fmla="*/ 1897 h 1977812"/>
                <a:gd name="connsiteX2" fmla="*/ 1199803 w 1260363"/>
                <a:gd name="connsiteY2" fmla="*/ 171512 h 1977812"/>
                <a:gd name="connsiteX3" fmla="*/ 400634 w 1260363"/>
                <a:gd name="connsiteY3" fmla="*/ 1976133 h 1977812"/>
                <a:gd name="connsiteX4" fmla="*/ 40643 w 1260363"/>
                <a:gd name="connsiteY4" fmla="*/ 1847269 h 1977812"/>
                <a:gd name="connsiteX5" fmla="*/ 0 w 1260363"/>
                <a:gd name="connsiteY5" fmla="*/ 1815173 h 1977812"/>
                <a:gd name="connsiteX6" fmla="*/ 1338 w 1260363"/>
                <a:gd name="connsiteY6" fmla="*/ 1812739 h 197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0363" h="1977812">
                  <a:moveTo>
                    <a:pt x="706196" y="0"/>
                  </a:moveTo>
                  <a:lnTo>
                    <a:pt x="740509" y="1897"/>
                  </a:lnTo>
                  <a:cubicBezTo>
                    <a:pt x="957624" y="25085"/>
                    <a:pt x="1131045" y="80247"/>
                    <a:pt x="1199803" y="171512"/>
                  </a:cubicBezTo>
                  <a:cubicBezTo>
                    <a:pt x="1444507" y="495984"/>
                    <a:pt x="901203" y="1922520"/>
                    <a:pt x="400634" y="1976133"/>
                  </a:cubicBezTo>
                  <a:cubicBezTo>
                    <a:pt x="291135" y="1987861"/>
                    <a:pt x="166687" y="1937435"/>
                    <a:pt x="40643" y="1847269"/>
                  </a:cubicBezTo>
                  <a:lnTo>
                    <a:pt x="0" y="1815173"/>
                  </a:lnTo>
                  <a:lnTo>
                    <a:pt x="1338" y="1812739"/>
                  </a:lnTo>
                </a:path>
              </a:pathLst>
            </a:custGeom>
            <a:noFill/>
            <a:ln w="3810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3B8AC33E-339A-A39B-CB0F-8D55C1221E61}"/>
                </a:ext>
              </a:extLst>
            </p:cNvPr>
            <p:cNvSpPr/>
            <p:nvPr/>
          </p:nvSpPr>
          <p:spPr>
            <a:xfrm>
              <a:off x="7368435" y="2970132"/>
              <a:ext cx="1026938" cy="484985"/>
            </a:xfrm>
            <a:custGeom>
              <a:avLst/>
              <a:gdLst>
                <a:gd name="connsiteX0" fmla="*/ 0 w 2274286"/>
                <a:gd name="connsiteY0" fmla="*/ 1137142 h 2274284"/>
                <a:gd name="connsiteX1" fmla="*/ 1137143 w 2274286"/>
                <a:gd name="connsiteY1" fmla="*/ 0 h 2274284"/>
                <a:gd name="connsiteX2" fmla="*/ 2274286 w 2274286"/>
                <a:gd name="connsiteY2" fmla="*/ 1137142 h 2274284"/>
                <a:gd name="connsiteX3" fmla="*/ 1137143 w 2274286"/>
                <a:gd name="connsiteY3" fmla="*/ 2274284 h 2274284"/>
                <a:gd name="connsiteX4" fmla="*/ 0 w 2274286"/>
                <a:gd name="connsiteY4" fmla="*/ 1137142 h 2274284"/>
                <a:gd name="connsiteX0" fmla="*/ 0 w 2274286"/>
                <a:gd name="connsiteY0" fmla="*/ 1137142 h 1279285"/>
                <a:gd name="connsiteX1" fmla="*/ 1137143 w 2274286"/>
                <a:gd name="connsiteY1" fmla="*/ 0 h 1279285"/>
                <a:gd name="connsiteX2" fmla="*/ 2274286 w 2274286"/>
                <a:gd name="connsiteY2" fmla="*/ 1137142 h 1279285"/>
                <a:gd name="connsiteX3" fmla="*/ 0 w 2274286"/>
                <a:gd name="connsiteY3" fmla="*/ 1137142 h 1279285"/>
                <a:gd name="connsiteX0" fmla="*/ 0 w 2274286"/>
                <a:gd name="connsiteY0" fmla="*/ 1137142 h 1137142"/>
                <a:gd name="connsiteX1" fmla="*/ 1137143 w 2274286"/>
                <a:gd name="connsiteY1" fmla="*/ 0 h 1137142"/>
                <a:gd name="connsiteX2" fmla="*/ 2274286 w 2274286"/>
                <a:gd name="connsiteY2" fmla="*/ 1137142 h 1137142"/>
                <a:gd name="connsiteX3" fmla="*/ 0 w 2274286"/>
                <a:gd name="connsiteY3" fmla="*/ 1137142 h 113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4286" h="1137142">
                  <a:moveTo>
                    <a:pt x="0" y="1137142"/>
                  </a:moveTo>
                  <a:cubicBezTo>
                    <a:pt x="0" y="509116"/>
                    <a:pt x="509116" y="0"/>
                    <a:pt x="1137143" y="0"/>
                  </a:cubicBezTo>
                  <a:cubicBezTo>
                    <a:pt x="1765170" y="0"/>
                    <a:pt x="2274286" y="509116"/>
                    <a:pt x="2274286" y="1137142"/>
                  </a:cubicBezTo>
                  <a:lnTo>
                    <a:pt x="0" y="11371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38" name="Oval 58">
              <a:extLst>
                <a:ext uri="{FF2B5EF4-FFF2-40B4-BE49-F238E27FC236}">
                  <a16:creationId xmlns:a16="http://schemas.microsoft.com/office/drawing/2014/main" id="{881AA765-D16C-28BE-5A54-70948565A2AB}"/>
                </a:ext>
              </a:extLst>
            </p:cNvPr>
            <p:cNvSpPr/>
            <p:nvPr/>
          </p:nvSpPr>
          <p:spPr>
            <a:xfrm>
              <a:off x="7294936" y="3867567"/>
              <a:ext cx="126620" cy="11959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39" name="Oval 59">
              <a:extLst>
                <a:ext uri="{FF2B5EF4-FFF2-40B4-BE49-F238E27FC236}">
                  <a16:creationId xmlns:a16="http://schemas.microsoft.com/office/drawing/2014/main" id="{D53456AB-A8E3-E6D7-340C-2196C8BFBD00}"/>
                </a:ext>
              </a:extLst>
            </p:cNvPr>
            <p:cNvSpPr/>
            <p:nvPr/>
          </p:nvSpPr>
          <p:spPr>
            <a:xfrm>
              <a:off x="8027129" y="2826311"/>
              <a:ext cx="77073" cy="72797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sp>
          <p:nvSpPr>
            <p:cNvPr id="40" name="TextBox 41">
              <a:extLst>
                <a:ext uri="{FF2B5EF4-FFF2-40B4-BE49-F238E27FC236}">
                  <a16:creationId xmlns:a16="http://schemas.microsoft.com/office/drawing/2014/main" id="{93C82577-F562-7C47-9DF7-481853C51E0B}"/>
                </a:ext>
              </a:extLst>
            </p:cNvPr>
            <p:cNvSpPr txBox="1"/>
            <p:nvPr/>
          </p:nvSpPr>
          <p:spPr>
            <a:xfrm>
              <a:off x="7670838" y="3521717"/>
              <a:ext cx="446038" cy="3210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Nunito Sans" panose="000005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  <p:pic>
          <p:nvPicPr>
            <p:cNvPr id="111" name="Gráfico 110">
              <a:extLst>
                <a:ext uri="{FF2B5EF4-FFF2-40B4-BE49-F238E27FC236}">
                  <a16:creationId xmlns:a16="http://schemas.microsoft.com/office/drawing/2014/main" id="{7FF99621-3461-976E-530E-39687BD4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56386" y="3054072"/>
              <a:ext cx="418743" cy="301495"/>
            </a:xfrm>
            <a:prstGeom prst="rect">
              <a:avLst/>
            </a:prstGeom>
          </p:spPr>
        </p:pic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A5CC5832-E6DC-83DC-217A-15F70F0938F0}"/>
              </a:ext>
            </a:extLst>
          </p:cNvPr>
          <p:cNvGrpSpPr/>
          <p:nvPr/>
        </p:nvGrpSpPr>
        <p:grpSpPr>
          <a:xfrm>
            <a:off x="9037384" y="3289258"/>
            <a:ext cx="2241977" cy="167202"/>
            <a:chOff x="8953071" y="1798659"/>
            <a:chExt cx="2241977" cy="422797"/>
          </a:xfrm>
        </p:grpSpPr>
        <p:sp>
          <p:nvSpPr>
            <p:cNvPr id="73" name="Rectangle: Rounded Corners 43">
              <a:extLst>
                <a:ext uri="{FF2B5EF4-FFF2-40B4-BE49-F238E27FC236}">
                  <a16:creationId xmlns:a16="http://schemas.microsoft.com/office/drawing/2014/main" id="{3CE6B3C5-E56B-A387-6C5A-A5F7CCEF603A}"/>
                </a:ext>
              </a:extLst>
            </p:cNvPr>
            <p:cNvSpPr/>
            <p:nvPr/>
          </p:nvSpPr>
          <p:spPr>
            <a:xfrm>
              <a:off x="8953071" y="1798659"/>
              <a:ext cx="2241977" cy="4227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endParaRPr>
            </a:p>
          </p:txBody>
        </p:sp>
        <p:sp>
          <p:nvSpPr>
            <p:cNvPr id="75" name="Rectangle: Rounded Corners 43">
              <a:extLst>
                <a:ext uri="{FF2B5EF4-FFF2-40B4-BE49-F238E27FC236}">
                  <a16:creationId xmlns:a16="http://schemas.microsoft.com/office/drawing/2014/main" id="{925D2C45-197E-5678-F3CB-71A3AEAC6D9F}"/>
                </a:ext>
              </a:extLst>
            </p:cNvPr>
            <p:cNvSpPr/>
            <p:nvPr/>
          </p:nvSpPr>
          <p:spPr>
            <a:xfrm>
              <a:off x="8953071" y="1814339"/>
              <a:ext cx="505797" cy="38031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endParaRPr>
            </a:p>
          </p:txBody>
        </p:sp>
      </p:grpSp>
      <p:sp>
        <p:nvSpPr>
          <p:cNvPr id="77" name="object 2">
            <a:extLst>
              <a:ext uri="{FF2B5EF4-FFF2-40B4-BE49-F238E27FC236}">
                <a16:creationId xmlns:a16="http://schemas.microsoft.com/office/drawing/2014/main" id="{34412355-D3E5-7359-0863-02A9830A8662}"/>
              </a:ext>
            </a:extLst>
          </p:cNvPr>
          <p:cNvSpPr txBox="1">
            <a:spLocks/>
          </p:cNvSpPr>
          <p:nvPr/>
        </p:nvSpPr>
        <p:spPr>
          <a:xfrm>
            <a:off x="9386937" y="2977920"/>
            <a:ext cx="941071" cy="320601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rPr>
              <a:t>21</a:t>
            </a: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rPr>
              <a:t>%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7F6B7F8-2BD5-90DB-BFA3-52CFC664ADFA}"/>
              </a:ext>
            </a:extLst>
          </p:cNvPr>
          <p:cNvGrpSpPr/>
          <p:nvPr/>
        </p:nvGrpSpPr>
        <p:grpSpPr>
          <a:xfrm>
            <a:off x="775814" y="1450110"/>
            <a:ext cx="3092675" cy="3804345"/>
            <a:chOff x="402237" y="1654169"/>
            <a:chExt cx="3092675" cy="3804345"/>
          </a:xfrm>
        </p:grpSpPr>
        <p:sp>
          <p:nvSpPr>
            <p:cNvPr id="50" name="TextBox 39">
              <a:extLst>
                <a:ext uri="{FF2B5EF4-FFF2-40B4-BE49-F238E27FC236}">
                  <a16:creationId xmlns:a16="http://schemas.microsoft.com/office/drawing/2014/main" id="{9DE792D9-EA67-B8B6-6E6B-4BE619FE6B54}"/>
                </a:ext>
              </a:extLst>
            </p:cNvPr>
            <p:cNvSpPr txBox="1"/>
            <p:nvPr/>
          </p:nvSpPr>
          <p:spPr>
            <a:xfrm>
              <a:off x="1236631" y="1726213"/>
              <a:ext cx="2258281" cy="43127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rPr>
                <a:t>Placeholder</a:t>
              </a:r>
              <a:endPara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</a:endParaRPr>
            </a:p>
          </p:txBody>
        </p:sp>
        <p:grpSp>
          <p:nvGrpSpPr>
            <p:cNvPr id="51" name="Group 3">
              <a:extLst>
                <a:ext uri="{FF2B5EF4-FFF2-40B4-BE49-F238E27FC236}">
                  <a16:creationId xmlns:a16="http://schemas.microsoft.com/office/drawing/2014/main" id="{F7DD7234-D328-C267-AC13-85CA826D5FB4}"/>
                </a:ext>
              </a:extLst>
            </p:cNvPr>
            <p:cNvGrpSpPr/>
            <p:nvPr/>
          </p:nvGrpSpPr>
          <p:grpSpPr>
            <a:xfrm>
              <a:off x="402237" y="1654169"/>
              <a:ext cx="2989740" cy="3804345"/>
              <a:chOff x="764921" y="1469057"/>
              <a:chExt cx="3280169" cy="4041395"/>
            </a:xfrm>
          </p:grpSpPr>
          <p:sp>
            <p:nvSpPr>
              <p:cNvPr id="54" name="Rectangle: Rounded Corners 43">
                <a:extLst>
                  <a:ext uri="{FF2B5EF4-FFF2-40B4-BE49-F238E27FC236}">
                    <a16:creationId xmlns:a16="http://schemas.microsoft.com/office/drawing/2014/main" id="{07E7EA73-AC1F-AC55-034F-753B7F16A45E}"/>
                  </a:ext>
                </a:extLst>
              </p:cNvPr>
              <p:cNvSpPr/>
              <p:nvPr/>
            </p:nvSpPr>
            <p:spPr>
              <a:xfrm>
                <a:off x="1282770" y="1469057"/>
                <a:ext cx="2386397" cy="534119"/>
              </a:xfrm>
              <a:prstGeom prst="roundRect">
                <a:avLst>
                  <a:gd name="adj" fmla="val 50000"/>
                </a:avLst>
              </a:prstGeom>
              <a:solidFill>
                <a:srgbClr val="3EA8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55" name="Oval 28">
                <a:extLst>
                  <a:ext uri="{FF2B5EF4-FFF2-40B4-BE49-F238E27FC236}">
                    <a16:creationId xmlns:a16="http://schemas.microsoft.com/office/drawing/2014/main" id="{D9A690F8-0100-1012-2B78-CD811C459FCC}"/>
                  </a:ext>
                </a:extLst>
              </p:cNvPr>
              <p:cNvSpPr/>
              <p:nvPr/>
            </p:nvSpPr>
            <p:spPr>
              <a:xfrm>
                <a:off x="764921" y="2230286"/>
                <a:ext cx="3280169" cy="3280166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56" name="Freeform: Shape 14">
                <a:extLst>
                  <a:ext uri="{FF2B5EF4-FFF2-40B4-BE49-F238E27FC236}">
                    <a16:creationId xmlns:a16="http://schemas.microsoft.com/office/drawing/2014/main" id="{F69A61CA-F219-FF86-4788-C32185F7CB03}"/>
                  </a:ext>
                </a:extLst>
              </p:cNvPr>
              <p:cNvSpPr/>
              <p:nvPr/>
            </p:nvSpPr>
            <p:spPr>
              <a:xfrm>
                <a:off x="1014538" y="2515256"/>
                <a:ext cx="1328744" cy="1855262"/>
              </a:xfrm>
              <a:custGeom>
                <a:avLst/>
                <a:gdLst>
                  <a:gd name="connsiteX0" fmla="*/ 1043155 w 1084752"/>
                  <a:gd name="connsiteY0" fmla="*/ 0 h 1417461"/>
                  <a:gd name="connsiteX1" fmla="*/ 1066654 w 1084752"/>
                  <a:gd name="connsiteY1" fmla="*/ 127626 h 1417461"/>
                  <a:gd name="connsiteX2" fmla="*/ 1008275 w 1084752"/>
                  <a:gd name="connsiteY2" fmla="*/ 911748 h 1417461"/>
                  <a:gd name="connsiteX3" fmla="*/ 583539 w 1084752"/>
                  <a:gd name="connsiteY3" fmla="*/ 1310675 h 1417461"/>
                  <a:gd name="connsiteX4" fmla="*/ 404384 w 1084752"/>
                  <a:gd name="connsiteY4" fmla="*/ 1417461 h 1417461"/>
                  <a:gd name="connsiteX5" fmla="*/ 355782 w 1084752"/>
                  <a:gd name="connsiteY5" fmla="*/ 1351781 h 1417461"/>
                  <a:gd name="connsiteX6" fmla="*/ 18250 w 1084752"/>
                  <a:gd name="connsiteY6" fmla="*/ 383419 h 1417461"/>
                  <a:gd name="connsiteX7" fmla="*/ 964134 w 1084752"/>
                  <a:gd name="connsiteY7" fmla="*/ 5605 h 1417461"/>
                  <a:gd name="connsiteX8" fmla="*/ 1043155 w 1084752"/>
                  <a:gd name="connsiteY8" fmla="*/ 0 h 1417461"/>
                  <a:gd name="connsiteX0" fmla="*/ 1008275 w 1099715"/>
                  <a:gd name="connsiteY0" fmla="*/ 911748 h 1417461"/>
                  <a:gd name="connsiteX1" fmla="*/ 583539 w 1099715"/>
                  <a:gd name="connsiteY1" fmla="*/ 1310675 h 1417461"/>
                  <a:gd name="connsiteX2" fmla="*/ 404384 w 1099715"/>
                  <a:gd name="connsiteY2" fmla="*/ 1417461 h 1417461"/>
                  <a:gd name="connsiteX3" fmla="*/ 355782 w 1099715"/>
                  <a:gd name="connsiteY3" fmla="*/ 1351781 h 1417461"/>
                  <a:gd name="connsiteX4" fmla="*/ 18250 w 1099715"/>
                  <a:gd name="connsiteY4" fmla="*/ 383419 h 1417461"/>
                  <a:gd name="connsiteX5" fmla="*/ 964134 w 1099715"/>
                  <a:gd name="connsiteY5" fmla="*/ 5605 h 1417461"/>
                  <a:gd name="connsiteX6" fmla="*/ 1043155 w 1099715"/>
                  <a:gd name="connsiteY6" fmla="*/ 0 h 1417461"/>
                  <a:gd name="connsiteX7" fmla="*/ 1066654 w 1099715"/>
                  <a:gd name="connsiteY7" fmla="*/ 127626 h 1417461"/>
                  <a:gd name="connsiteX8" fmla="*/ 1099715 w 1099715"/>
                  <a:gd name="connsiteY8" fmla="*/ 1003188 h 1417461"/>
                  <a:gd name="connsiteX0" fmla="*/ 1008275 w 1066654"/>
                  <a:gd name="connsiteY0" fmla="*/ 911748 h 1417461"/>
                  <a:gd name="connsiteX1" fmla="*/ 583539 w 1066654"/>
                  <a:gd name="connsiteY1" fmla="*/ 1310675 h 1417461"/>
                  <a:gd name="connsiteX2" fmla="*/ 404384 w 1066654"/>
                  <a:gd name="connsiteY2" fmla="*/ 1417461 h 1417461"/>
                  <a:gd name="connsiteX3" fmla="*/ 355782 w 1066654"/>
                  <a:gd name="connsiteY3" fmla="*/ 1351781 h 1417461"/>
                  <a:gd name="connsiteX4" fmla="*/ 18250 w 1066654"/>
                  <a:gd name="connsiteY4" fmla="*/ 383419 h 1417461"/>
                  <a:gd name="connsiteX5" fmla="*/ 964134 w 1066654"/>
                  <a:gd name="connsiteY5" fmla="*/ 5605 h 1417461"/>
                  <a:gd name="connsiteX6" fmla="*/ 1043155 w 1066654"/>
                  <a:gd name="connsiteY6" fmla="*/ 0 h 1417461"/>
                  <a:gd name="connsiteX7" fmla="*/ 1066654 w 1066654"/>
                  <a:gd name="connsiteY7" fmla="*/ 127626 h 1417461"/>
                  <a:gd name="connsiteX0" fmla="*/ 583539 w 1066654"/>
                  <a:gd name="connsiteY0" fmla="*/ 1310675 h 1417461"/>
                  <a:gd name="connsiteX1" fmla="*/ 404384 w 1066654"/>
                  <a:gd name="connsiteY1" fmla="*/ 1417461 h 1417461"/>
                  <a:gd name="connsiteX2" fmla="*/ 355782 w 1066654"/>
                  <a:gd name="connsiteY2" fmla="*/ 1351781 h 1417461"/>
                  <a:gd name="connsiteX3" fmla="*/ 18250 w 1066654"/>
                  <a:gd name="connsiteY3" fmla="*/ 383419 h 1417461"/>
                  <a:gd name="connsiteX4" fmla="*/ 964134 w 1066654"/>
                  <a:gd name="connsiteY4" fmla="*/ 5605 h 1417461"/>
                  <a:gd name="connsiteX5" fmla="*/ 1043155 w 1066654"/>
                  <a:gd name="connsiteY5" fmla="*/ 0 h 1417461"/>
                  <a:gd name="connsiteX6" fmla="*/ 1066654 w 1066654"/>
                  <a:gd name="connsiteY6" fmla="*/ 127626 h 1417461"/>
                  <a:gd name="connsiteX0" fmla="*/ 583539 w 1043155"/>
                  <a:gd name="connsiteY0" fmla="*/ 1310675 h 1417461"/>
                  <a:gd name="connsiteX1" fmla="*/ 404384 w 1043155"/>
                  <a:gd name="connsiteY1" fmla="*/ 1417461 h 1417461"/>
                  <a:gd name="connsiteX2" fmla="*/ 355782 w 1043155"/>
                  <a:gd name="connsiteY2" fmla="*/ 1351781 h 1417461"/>
                  <a:gd name="connsiteX3" fmla="*/ 18250 w 1043155"/>
                  <a:gd name="connsiteY3" fmla="*/ 383419 h 1417461"/>
                  <a:gd name="connsiteX4" fmla="*/ 964134 w 1043155"/>
                  <a:gd name="connsiteY4" fmla="*/ 5605 h 1417461"/>
                  <a:gd name="connsiteX5" fmla="*/ 1043155 w 1043155"/>
                  <a:gd name="connsiteY5" fmla="*/ 0 h 1417461"/>
                  <a:gd name="connsiteX0" fmla="*/ 583539 w 964134"/>
                  <a:gd name="connsiteY0" fmla="*/ 1305070 h 1411856"/>
                  <a:gd name="connsiteX1" fmla="*/ 404384 w 964134"/>
                  <a:gd name="connsiteY1" fmla="*/ 1411856 h 1411856"/>
                  <a:gd name="connsiteX2" fmla="*/ 355782 w 964134"/>
                  <a:gd name="connsiteY2" fmla="*/ 1346176 h 1411856"/>
                  <a:gd name="connsiteX3" fmla="*/ 18250 w 964134"/>
                  <a:gd name="connsiteY3" fmla="*/ 377814 h 1411856"/>
                  <a:gd name="connsiteX4" fmla="*/ 964134 w 964134"/>
                  <a:gd name="connsiteY4" fmla="*/ 0 h 1411856"/>
                  <a:gd name="connsiteX0" fmla="*/ 404384 w 964134"/>
                  <a:gd name="connsiteY0" fmla="*/ 1411856 h 1411856"/>
                  <a:gd name="connsiteX1" fmla="*/ 355782 w 964134"/>
                  <a:gd name="connsiteY1" fmla="*/ 1346176 h 1411856"/>
                  <a:gd name="connsiteX2" fmla="*/ 18250 w 964134"/>
                  <a:gd name="connsiteY2" fmla="*/ 377814 h 1411856"/>
                  <a:gd name="connsiteX3" fmla="*/ 964134 w 964134"/>
                  <a:gd name="connsiteY3" fmla="*/ 0 h 1411856"/>
                  <a:gd name="connsiteX0" fmla="*/ 355782 w 964134"/>
                  <a:gd name="connsiteY0" fmla="*/ 1346176 h 1346176"/>
                  <a:gd name="connsiteX1" fmla="*/ 18250 w 964134"/>
                  <a:gd name="connsiteY1" fmla="*/ 377814 h 1346176"/>
                  <a:gd name="connsiteX2" fmla="*/ 964134 w 964134"/>
                  <a:gd name="connsiteY2" fmla="*/ 0 h 1346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4134" h="1346176">
                    <a:moveTo>
                      <a:pt x="355782" y="1346176"/>
                    </a:moveTo>
                    <a:cubicBezTo>
                      <a:pt x="108758" y="991210"/>
                      <a:pt x="-56905" y="579197"/>
                      <a:pt x="18250" y="377814"/>
                    </a:cubicBezTo>
                    <a:cubicBezTo>
                      <a:pt x="93405" y="176432"/>
                      <a:pt x="522884" y="42762"/>
                      <a:pt x="964134" y="0"/>
                    </a:cubicBezTo>
                  </a:path>
                </a:pathLst>
              </a:custGeom>
              <a:noFill/>
              <a:ln w="38100" cap="rnd">
                <a:solidFill>
                  <a:srgbClr val="4BAC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57" name="Oval 5">
                <a:extLst>
                  <a:ext uri="{FF2B5EF4-FFF2-40B4-BE49-F238E27FC236}">
                    <a16:creationId xmlns:a16="http://schemas.microsoft.com/office/drawing/2014/main" id="{8E657569-DE1D-6FCF-952B-360FAB9695D9}"/>
                  </a:ext>
                </a:extLst>
              </p:cNvPr>
              <p:cNvSpPr/>
              <p:nvPr/>
            </p:nvSpPr>
            <p:spPr>
              <a:xfrm>
                <a:off x="1131664" y="2377252"/>
                <a:ext cx="2688608" cy="2688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58" name="Freeform: Shape 16">
                <a:extLst>
                  <a:ext uri="{FF2B5EF4-FFF2-40B4-BE49-F238E27FC236}">
                    <a16:creationId xmlns:a16="http://schemas.microsoft.com/office/drawing/2014/main" id="{E1EACE2B-83D1-F4B2-CA62-3899BEFE0447}"/>
                  </a:ext>
                </a:extLst>
              </p:cNvPr>
              <p:cNvSpPr/>
              <p:nvPr/>
            </p:nvSpPr>
            <p:spPr>
              <a:xfrm>
                <a:off x="2090672" y="2535245"/>
                <a:ext cx="1736999" cy="2725765"/>
              </a:xfrm>
              <a:custGeom>
                <a:avLst/>
                <a:gdLst>
                  <a:gd name="connsiteX0" fmla="*/ 706196 w 1260363"/>
                  <a:gd name="connsiteY0" fmla="*/ 0 h 1977812"/>
                  <a:gd name="connsiteX1" fmla="*/ 740509 w 1260363"/>
                  <a:gd name="connsiteY1" fmla="*/ 1897 h 1977812"/>
                  <a:gd name="connsiteX2" fmla="*/ 1199803 w 1260363"/>
                  <a:gd name="connsiteY2" fmla="*/ 171512 h 1977812"/>
                  <a:gd name="connsiteX3" fmla="*/ 400634 w 1260363"/>
                  <a:gd name="connsiteY3" fmla="*/ 1976133 h 1977812"/>
                  <a:gd name="connsiteX4" fmla="*/ 40643 w 1260363"/>
                  <a:gd name="connsiteY4" fmla="*/ 1847269 h 1977812"/>
                  <a:gd name="connsiteX5" fmla="*/ 0 w 1260363"/>
                  <a:gd name="connsiteY5" fmla="*/ 1815173 h 1977812"/>
                  <a:gd name="connsiteX6" fmla="*/ 1338 w 1260363"/>
                  <a:gd name="connsiteY6" fmla="*/ 1812739 h 1977812"/>
                  <a:gd name="connsiteX7" fmla="*/ 718597 w 1260363"/>
                  <a:gd name="connsiteY7" fmla="*/ 235609 h 1977812"/>
                  <a:gd name="connsiteX8" fmla="*/ 706196 w 1260363"/>
                  <a:gd name="connsiteY8" fmla="*/ 0 h 1977812"/>
                  <a:gd name="connsiteX0" fmla="*/ 718597 w 1260363"/>
                  <a:gd name="connsiteY0" fmla="*/ 235609 h 1977812"/>
                  <a:gd name="connsiteX1" fmla="*/ 706196 w 1260363"/>
                  <a:gd name="connsiteY1" fmla="*/ 0 h 1977812"/>
                  <a:gd name="connsiteX2" fmla="*/ 740509 w 1260363"/>
                  <a:gd name="connsiteY2" fmla="*/ 1897 h 1977812"/>
                  <a:gd name="connsiteX3" fmla="*/ 1199803 w 1260363"/>
                  <a:gd name="connsiteY3" fmla="*/ 171512 h 1977812"/>
                  <a:gd name="connsiteX4" fmla="*/ 400634 w 1260363"/>
                  <a:gd name="connsiteY4" fmla="*/ 1976133 h 1977812"/>
                  <a:gd name="connsiteX5" fmla="*/ 40643 w 1260363"/>
                  <a:gd name="connsiteY5" fmla="*/ 1847269 h 1977812"/>
                  <a:gd name="connsiteX6" fmla="*/ 0 w 1260363"/>
                  <a:gd name="connsiteY6" fmla="*/ 1815173 h 1977812"/>
                  <a:gd name="connsiteX7" fmla="*/ 1338 w 1260363"/>
                  <a:gd name="connsiteY7" fmla="*/ 1812739 h 1977812"/>
                  <a:gd name="connsiteX8" fmla="*/ 810037 w 1260363"/>
                  <a:gd name="connsiteY8" fmla="*/ 327049 h 1977812"/>
                  <a:gd name="connsiteX0" fmla="*/ 718597 w 1260363"/>
                  <a:gd name="connsiteY0" fmla="*/ 235609 h 1977812"/>
                  <a:gd name="connsiteX1" fmla="*/ 706196 w 1260363"/>
                  <a:gd name="connsiteY1" fmla="*/ 0 h 1977812"/>
                  <a:gd name="connsiteX2" fmla="*/ 740509 w 1260363"/>
                  <a:gd name="connsiteY2" fmla="*/ 1897 h 1977812"/>
                  <a:gd name="connsiteX3" fmla="*/ 1199803 w 1260363"/>
                  <a:gd name="connsiteY3" fmla="*/ 171512 h 1977812"/>
                  <a:gd name="connsiteX4" fmla="*/ 400634 w 1260363"/>
                  <a:gd name="connsiteY4" fmla="*/ 1976133 h 1977812"/>
                  <a:gd name="connsiteX5" fmla="*/ 40643 w 1260363"/>
                  <a:gd name="connsiteY5" fmla="*/ 1847269 h 1977812"/>
                  <a:gd name="connsiteX6" fmla="*/ 0 w 1260363"/>
                  <a:gd name="connsiteY6" fmla="*/ 1815173 h 1977812"/>
                  <a:gd name="connsiteX7" fmla="*/ 1338 w 1260363"/>
                  <a:gd name="connsiteY7" fmla="*/ 1812739 h 1977812"/>
                  <a:gd name="connsiteX0" fmla="*/ 706196 w 1260363"/>
                  <a:gd name="connsiteY0" fmla="*/ 0 h 1977812"/>
                  <a:gd name="connsiteX1" fmla="*/ 740509 w 1260363"/>
                  <a:gd name="connsiteY1" fmla="*/ 1897 h 1977812"/>
                  <a:gd name="connsiteX2" fmla="*/ 1199803 w 1260363"/>
                  <a:gd name="connsiteY2" fmla="*/ 171512 h 1977812"/>
                  <a:gd name="connsiteX3" fmla="*/ 400634 w 1260363"/>
                  <a:gd name="connsiteY3" fmla="*/ 1976133 h 1977812"/>
                  <a:gd name="connsiteX4" fmla="*/ 40643 w 1260363"/>
                  <a:gd name="connsiteY4" fmla="*/ 1847269 h 1977812"/>
                  <a:gd name="connsiteX5" fmla="*/ 0 w 1260363"/>
                  <a:gd name="connsiteY5" fmla="*/ 1815173 h 1977812"/>
                  <a:gd name="connsiteX6" fmla="*/ 1338 w 1260363"/>
                  <a:gd name="connsiteY6" fmla="*/ 1812739 h 197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363" h="1977812">
                    <a:moveTo>
                      <a:pt x="706196" y="0"/>
                    </a:moveTo>
                    <a:lnTo>
                      <a:pt x="740509" y="1897"/>
                    </a:lnTo>
                    <a:cubicBezTo>
                      <a:pt x="957624" y="25085"/>
                      <a:pt x="1131045" y="80247"/>
                      <a:pt x="1199803" y="171512"/>
                    </a:cubicBezTo>
                    <a:cubicBezTo>
                      <a:pt x="1444507" y="495984"/>
                      <a:pt x="901203" y="1922520"/>
                      <a:pt x="400634" y="1976133"/>
                    </a:cubicBezTo>
                    <a:cubicBezTo>
                      <a:pt x="291135" y="1987861"/>
                      <a:pt x="166687" y="1937435"/>
                      <a:pt x="40643" y="1847269"/>
                    </a:cubicBezTo>
                    <a:lnTo>
                      <a:pt x="0" y="1815173"/>
                    </a:lnTo>
                    <a:lnTo>
                      <a:pt x="1338" y="1812739"/>
                    </a:lnTo>
                  </a:path>
                </a:pathLst>
              </a:custGeom>
              <a:noFill/>
              <a:ln w="38100" cap="rnd">
                <a:solidFill>
                  <a:srgbClr val="4BAC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59" name="Oval 31">
                <a:extLst>
                  <a:ext uri="{FF2B5EF4-FFF2-40B4-BE49-F238E27FC236}">
                    <a16:creationId xmlns:a16="http://schemas.microsoft.com/office/drawing/2014/main" id="{D0B560A6-F262-D2B1-4A51-0644933042CC}"/>
                  </a:ext>
                </a:extLst>
              </p:cNvPr>
              <p:cNvSpPr/>
              <p:nvPr/>
            </p:nvSpPr>
            <p:spPr>
              <a:xfrm>
                <a:off x="1294492" y="2550275"/>
                <a:ext cx="2362952" cy="1181475"/>
              </a:xfrm>
              <a:custGeom>
                <a:avLst/>
                <a:gdLst>
                  <a:gd name="connsiteX0" fmla="*/ 0 w 2274286"/>
                  <a:gd name="connsiteY0" fmla="*/ 1137142 h 2274284"/>
                  <a:gd name="connsiteX1" fmla="*/ 1137143 w 2274286"/>
                  <a:gd name="connsiteY1" fmla="*/ 0 h 2274284"/>
                  <a:gd name="connsiteX2" fmla="*/ 2274286 w 2274286"/>
                  <a:gd name="connsiteY2" fmla="*/ 1137142 h 2274284"/>
                  <a:gd name="connsiteX3" fmla="*/ 1137143 w 2274286"/>
                  <a:gd name="connsiteY3" fmla="*/ 2274284 h 2274284"/>
                  <a:gd name="connsiteX4" fmla="*/ 0 w 2274286"/>
                  <a:gd name="connsiteY4" fmla="*/ 1137142 h 2274284"/>
                  <a:gd name="connsiteX0" fmla="*/ 0 w 2274286"/>
                  <a:gd name="connsiteY0" fmla="*/ 1137142 h 1279285"/>
                  <a:gd name="connsiteX1" fmla="*/ 1137143 w 2274286"/>
                  <a:gd name="connsiteY1" fmla="*/ 0 h 1279285"/>
                  <a:gd name="connsiteX2" fmla="*/ 2274286 w 2274286"/>
                  <a:gd name="connsiteY2" fmla="*/ 1137142 h 1279285"/>
                  <a:gd name="connsiteX3" fmla="*/ 0 w 2274286"/>
                  <a:gd name="connsiteY3" fmla="*/ 1137142 h 1279285"/>
                  <a:gd name="connsiteX0" fmla="*/ 0 w 2274286"/>
                  <a:gd name="connsiteY0" fmla="*/ 1137142 h 1137142"/>
                  <a:gd name="connsiteX1" fmla="*/ 1137143 w 2274286"/>
                  <a:gd name="connsiteY1" fmla="*/ 0 h 1137142"/>
                  <a:gd name="connsiteX2" fmla="*/ 2274286 w 2274286"/>
                  <a:gd name="connsiteY2" fmla="*/ 1137142 h 1137142"/>
                  <a:gd name="connsiteX3" fmla="*/ 0 w 2274286"/>
                  <a:gd name="connsiteY3" fmla="*/ 1137142 h 1137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4286" h="1137142">
                    <a:moveTo>
                      <a:pt x="0" y="1137142"/>
                    </a:moveTo>
                    <a:cubicBezTo>
                      <a:pt x="0" y="509116"/>
                      <a:pt x="509116" y="0"/>
                      <a:pt x="1137143" y="0"/>
                    </a:cubicBezTo>
                    <a:cubicBezTo>
                      <a:pt x="1765170" y="0"/>
                      <a:pt x="2274286" y="509116"/>
                      <a:pt x="2274286" y="1137142"/>
                    </a:cubicBezTo>
                    <a:lnTo>
                      <a:pt x="0" y="1137142"/>
                    </a:lnTo>
                    <a:close/>
                  </a:path>
                </a:pathLst>
              </a:custGeom>
              <a:solidFill>
                <a:srgbClr val="3EA8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60" name="Oval 34">
                <a:extLst>
                  <a:ext uri="{FF2B5EF4-FFF2-40B4-BE49-F238E27FC236}">
                    <a16:creationId xmlns:a16="http://schemas.microsoft.com/office/drawing/2014/main" id="{EEC89196-08D1-5851-D660-7EA5DC8C61DE}"/>
                  </a:ext>
                </a:extLst>
              </p:cNvPr>
              <p:cNvSpPr/>
              <p:nvPr/>
            </p:nvSpPr>
            <p:spPr>
              <a:xfrm>
                <a:off x="1125373" y="4736524"/>
                <a:ext cx="291348" cy="291348"/>
              </a:xfrm>
              <a:prstGeom prst="ellipse">
                <a:avLst/>
              </a:prstGeom>
              <a:noFill/>
              <a:ln w="38100">
                <a:solidFill>
                  <a:srgbClr val="4BAC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61" name="Oval 35">
                <a:extLst>
                  <a:ext uri="{FF2B5EF4-FFF2-40B4-BE49-F238E27FC236}">
                    <a16:creationId xmlns:a16="http://schemas.microsoft.com/office/drawing/2014/main" id="{58A07B13-6B7E-BDDD-F70A-043DE08623AB}"/>
                  </a:ext>
                </a:extLst>
              </p:cNvPr>
              <p:cNvSpPr/>
              <p:nvPr/>
            </p:nvSpPr>
            <p:spPr>
              <a:xfrm>
                <a:off x="2810127" y="2199910"/>
                <a:ext cx="177342" cy="177342"/>
              </a:xfrm>
              <a:prstGeom prst="ellipse">
                <a:avLst/>
              </a:prstGeom>
              <a:noFill/>
              <a:ln w="38100">
                <a:solidFill>
                  <a:srgbClr val="4BAC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Sans" panose="00000500000000000000" pitchFamily="2" charset="0"/>
                </a:endParaRPr>
              </a:p>
            </p:txBody>
          </p:sp>
          <p:sp>
            <p:nvSpPr>
              <p:cNvPr id="62" name="TextBox 39">
                <a:extLst>
                  <a:ext uri="{FF2B5EF4-FFF2-40B4-BE49-F238E27FC236}">
                    <a16:creationId xmlns:a16="http://schemas.microsoft.com/office/drawing/2014/main" id="{C536DF6C-E595-558E-7AA3-80A09AE24B4B}"/>
                  </a:ext>
                </a:extLst>
              </p:cNvPr>
              <p:cNvSpPr txBox="1"/>
              <p:nvPr/>
            </p:nvSpPr>
            <p:spPr>
              <a:xfrm>
                <a:off x="1458187" y="1546799"/>
                <a:ext cx="2047649" cy="378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>
                <a:defPPr lvl="0">
                  <a:defRPr lang="es-CO"/>
                </a:defPPr>
                <a:lvl1pPr marL="0" lv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20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unito Sans ExtraBold" panose="00000900000000000000" pitchFamily="2" charset="0"/>
                    <a:ea typeface="Verdana" panose="020B0604030504040204" pitchFamily="34" charset="0"/>
                  </a:rPr>
                  <a:t>E</a:t>
                </a:r>
                <a:r>
                  <a:rPr lang="es-CO" sz="2000" b="1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unito Sans ExtraBold" panose="00000900000000000000" pitchFamily="2" charset="0"/>
                    <a:ea typeface="Verdana" panose="020B0604030504040204" pitchFamily="34" charset="0"/>
                  </a:rPr>
                  <a:t>ntregables</a:t>
                </a:r>
                <a:endParaRPr kumimoji="0" lang="es-CO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Sans ExtraBold" panose="00000900000000000000" pitchFamily="2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52" name="TextBox 41">
              <a:extLst>
                <a:ext uri="{FF2B5EF4-FFF2-40B4-BE49-F238E27FC236}">
                  <a16:creationId xmlns:a16="http://schemas.microsoft.com/office/drawing/2014/main" id="{DA2138FC-DED5-2C11-6C84-61A91D0624CD}"/>
                </a:ext>
              </a:extLst>
            </p:cNvPr>
            <p:cNvSpPr txBox="1"/>
            <p:nvPr/>
          </p:nvSpPr>
          <p:spPr>
            <a:xfrm>
              <a:off x="1205548" y="3987174"/>
              <a:ext cx="1555896" cy="63213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b="1" kern="0">
                  <a:solidFill>
                    <a:srgbClr val="575756"/>
                  </a:solidFill>
                  <a:latin typeface="Nunito Sans" panose="00000500000000000000" pitchFamily="2" charset="0"/>
                  <a:cs typeface="Arial"/>
                </a:rPr>
                <a:t>43</a:t>
              </a:r>
              <a:endParaRPr lang="en-US" sz="4200" b="1" i="0" u="none" strike="noStrike" kern="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Nunito Sans" panose="00000500000000000000" pitchFamily="2" charset="0"/>
                <a:cs typeface="Arial"/>
              </a:endParaRPr>
            </a:p>
          </p:txBody>
        </p:sp>
        <p:pic>
          <p:nvPicPr>
            <p:cNvPr id="74" name="Gráfico 73">
              <a:extLst>
                <a:ext uri="{FF2B5EF4-FFF2-40B4-BE49-F238E27FC236}">
                  <a16:creationId xmlns:a16="http://schemas.microsoft.com/office/drawing/2014/main" id="{94D01D9E-25CB-B9DF-DEE9-94E960381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64882" y="2881781"/>
              <a:ext cx="573567" cy="716959"/>
            </a:xfrm>
            <a:prstGeom prst="rect">
              <a:avLst/>
            </a:prstGeom>
          </p:spPr>
        </p:pic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836D29E4-3E18-4B3C-85EC-72AEC2920C9D}"/>
              </a:ext>
            </a:extLst>
          </p:cNvPr>
          <p:cNvGrpSpPr/>
          <p:nvPr/>
        </p:nvGrpSpPr>
        <p:grpSpPr>
          <a:xfrm>
            <a:off x="9037384" y="4601514"/>
            <a:ext cx="2241977" cy="167202"/>
            <a:chOff x="8953071" y="1798659"/>
            <a:chExt cx="2241977" cy="422797"/>
          </a:xfrm>
        </p:grpSpPr>
        <p:sp>
          <p:nvSpPr>
            <p:cNvPr id="79" name="Rectangle: Rounded Corners 43">
              <a:extLst>
                <a:ext uri="{FF2B5EF4-FFF2-40B4-BE49-F238E27FC236}">
                  <a16:creationId xmlns:a16="http://schemas.microsoft.com/office/drawing/2014/main" id="{6AD0BF9D-2F36-C991-EF78-AB0BF8565BC7}"/>
                </a:ext>
              </a:extLst>
            </p:cNvPr>
            <p:cNvSpPr/>
            <p:nvPr/>
          </p:nvSpPr>
          <p:spPr>
            <a:xfrm>
              <a:off x="8953071" y="1798659"/>
              <a:ext cx="2241977" cy="4227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endParaRPr>
            </a:p>
          </p:txBody>
        </p:sp>
        <p:sp>
          <p:nvSpPr>
            <p:cNvPr id="80" name="Rectangle: Rounded Corners 43">
              <a:extLst>
                <a:ext uri="{FF2B5EF4-FFF2-40B4-BE49-F238E27FC236}">
                  <a16:creationId xmlns:a16="http://schemas.microsoft.com/office/drawing/2014/main" id="{5265E971-66DD-7E7F-3205-E73955C23FF7}"/>
                </a:ext>
              </a:extLst>
            </p:cNvPr>
            <p:cNvSpPr/>
            <p:nvPr/>
          </p:nvSpPr>
          <p:spPr>
            <a:xfrm>
              <a:off x="8953071" y="1814339"/>
              <a:ext cx="151860" cy="380318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es-CO"/>
              </a:defPPr>
              <a:lvl1pPr marL="0" lv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endParaRPr>
            </a:p>
          </p:txBody>
        </p:sp>
      </p:grpSp>
      <p:sp>
        <p:nvSpPr>
          <p:cNvPr id="81" name="object 2">
            <a:extLst>
              <a:ext uri="{FF2B5EF4-FFF2-40B4-BE49-F238E27FC236}">
                <a16:creationId xmlns:a16="http://schemas.microsoft.com/office/drawing/2014/main" id="{4B8D8F6A-8AA5-44E5-CC7E-5871A1B23E09}"/>
              </a:ext>
            </a:extLst>
          </p:cNvPr>
          <p:cNvSpPr txBox="1">
            <a:spLocks/>
          </p:cNvSpPr>
          <p:nvPr/>
        </p:nvSpPr>
        <p:spPr>
          <a:xfrm>
            <a:off x="8797151" y="4290176"/>
            <a:ext cx="941071" cy="320601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rPr>
              <a:t>2</a:t>
            </a: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Sans" panose="00000500000000000000" pitchFamily="2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206516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2">
            <a:extLst>
              <a:ext uri="{FF2B5EF4-FFF2-40B4-BE49-F238E27FC236}">
                <a16:creationId xmlns:a16="http://schemas.microsoft.com/office/drawing/2014/main" id="{14BEDE83-0A9C-64FF-4006-696EF334A2A0}"/>
              </a:ext>
            </a:extLst>
          </p:cNvPr>
          <p:cNvSpPr txBox="1"/>
          <p:nvPr/>
        </p:nvSpPr>
        <p:spPr>
          <a:xfrm>
            <a:off x="769034" y="2385207"/>
            <a:ext cx="644456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ES" sz="2400">
                <a:solidFill>
                  <a:srgbClr val="575756"/>
                </a:solidFill>
                <a:latin typeface="Nunito Sans"/>
                <a:ea typeface="Verdana"/>
                <a:cs typeface="Calibri"/>
              </a:rPr>
              <a:t>Se realizaron los monitoreos correspondientes a de los meses enero a abril, asociados a los riesgos de corrupción en el Sistema establecido por la entidad.</a:t>
            </a: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ES" sz="24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MX" sz="2400">
                <a:solidFill>
                  <a:srgbClr val="575756"/>
                </a:solidFill>
                <a:latin typeface="Nunito Sans"/>
                <a:ea typeface="Verdana"/>
              </a:rPr>
              <a:t>Se realizó el cargue del monitoreo y evidencias de los controles asociados al riesgo de corrupción identificado en el mapa de riesgos del proceso de Gestión a la Política de Vivienda en el Sistema establecido</a:t>
            </a:r>
            <a:endParaRPr lang="es-ES" sz="2400">
              <a:solidFill>
                <a:srgbClr val="575756"/>
              </a:solidFill>
              <a:latin typeface="Nunito Sans" panose="00000500000000000000" pitchFamily="2" charset="0"/>
              <a:ea typeface="Verdana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0064FD-DF60-8350-C5FF-62F74374BF9C}"/>
              </a:ext>
            </a:extLst>
          </p:cNvPr>
          <p:cNvSpPr txBox="1"/>
          <p:nvPr/>
        </p:nvSpPr>
        <p:spPr>
          <a:xfrm>
            <a:off x="821730" y="665140"/>
            <a:ext cx="9345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>
                <a:solidFill>
                  <a:srgbClr val="4D4D4D"/>
                </a:solidFill>
                <a:latin typeface="Nunito Sans ExtraBold" panose="00000900000000000000" pitchFamily="2" charset="0"/>
                <a:ea typeface="Verdana"/>
              </a:rPr>
              <a:t>Resultados del Monitoreo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7BFA062-2F01-2D13-91CB-6DF604F933B1}"/>
              </a:ext>
            </a:extLst>
          </p:cNvPr>
          <p:cNvSpPr/>
          <p:nvPr/>
        </p:nvSpPr>
        <p:spPr>
          <a:xfrm>
            <a:off x="-8136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F14121-20EB-B768-EAA7-37AFEF9E85BB}"/>
              </a:ext>
            </a:extLst>
          </p:cNvPr>
          <p:cNvSpPr txBox="1"/>
          <p:nvPr/>
        </p:nvSpPr>
        <p:spPr>
          <a:xfrm>
            <a:off x="821730" y="1245605"/>
            <a:ext cx="9345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rgbClr val="3EA8CB"/>
                </a:solidFill>
                <a:latin typeface="Nunito Sans" panose="00000500000000000000" pitchFamily="2" charset="0"/>
                <a:ea typeface="Verdana"/>
              </a:rPr>
              <a:t>Acción: Administración del riesgo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879010F-F1FB-764A-F4E9-CF387BC335FB}"/>
              </a:ext>
            </a:extLst>
          </p:cNvPr>
          <p:cNvGrpSpPr/>
          <p:nvPr/>
        </p:nvGrpSpPr>
        <p:grpSpPr>
          <a:xfrm>
            <a:off x="7676746" y="2208098"/>
            <a:ext cx="5588047" cy="5250544"/>
            <a:chOff x="7676746" y="2208098"/>
            <a:chExt cx="5588047" cy="525054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1A66543B-A0B3-0E5F-F9A1-FE32F3E19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76746" y="2208098"/>
              <a:ext cx="2730562" cy="2730562"/>
            </a:xfrm>
            <a:prstGeom prst="rect">
              <a:avLst/>
            </a:prstGeom>
          </p:spPr>
        </p:pic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9C80EAB3-D84E-519E-91FD-43C8CC226E44}"/>
                </a:ext>
              </a:extLst>
            </p:cNvPr>
            <p:cNvSpPr/>
            <p:nvPr/>
          </p:nvSpPr>
          <p:spPr>
            <a:xfrm>
              <a:off x="8402474" y="2596323"/>
              <a:ext cx="4862319" cy="4862319"/>
            </a:xfrm>
            <a:prstGeom prst="ellipse">
              <a:avLst/>
            </a:prstGeom>
            <a:solidFill>
              <a:srgbClr val="6AC1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223A007C-99E4-FB46-B7F5-6F3FE8427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6578" t="15737"/>
            <a:stretch>
              <a:fillRect/>
            </a:stretch>
          </p:blipFill>
          <p:spPr>
            <a:xfrm>
              <a:off x="8402474" y="2637798"/>
              <a:ext cx="2004834" cy="2300862"/>
            </a:xfrm>
            <a:custGeom>
              <a:avLst/>
              <a:gdLst>
                <a:gd name="csX0" fmla="*/ 2004834 w 2004834"/>
                <a:gd name="csY0" fmla="*/ 0 h 2300862"/>
                <a:gd name="csX1" fmla="*/ 2004834 w 2004834"/>
                <a:gd name="csY1" fmla="*/ 2300862 h 2300862"/>
                <a:gd name="csX2" fmla="*/ 0 w 2004834"/>
                <a:gd name="csY2" fmla="*/ 2300862 h 2300862"/>
                <a:gd name="csX3" fmla="*/ 7941 w 2004834"/>
                <a:gd name="csY3" fmla="*/ 2143611 h 2300862"/>
                <a:gd name="csX4" fmla="*/ 1936585 w 2004834"/>
                <a:gd name="csY4" fmla="*/ 10416 h 2300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04834" h="2300862">
                  <a:moveTo>
                    <a:pt x="2004834" y="0"/>
                  </a:moveTo>
                  <a:lnTo>
                    <a:pt x="2004834" y="2300862"/>
                  </a:lnTo>
                  <a:lnTo>
                    <a:pt x="0" y="2300862"/>
                  </a:lnTo>
                  <a:lnTo>
                    <a:pt x="7941" y="2143611"/>
                  </a:lnTo>
                  <a:cubicBezTo>
                    <a:pt x="115841" y="1081141"/>
                    <a:pt x="907878" y="220920"/>
                    <a:pt x="1936585" y="10416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009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20F6F8-A673-AD0B-C9CA-0563A0684043}"/>
              </a:ext>
            </a:extLst>
          </p:cNvPr>
          <p:cNvSpPr txBox="1"/>
          <p:nvPr/>
        </p:nvSpPr>
        <p:spPr>
          <a:xfrm>
            <a:off x="5063965" y="2420917"/>
            <a:ext cx="6614798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100">
                <a:solidFill>
                  <a:srgbClr val="575756"/>
                </a:solidFill>
                <a:latin typeface="Nunito Sans"/>
                <a:ea typeface="Verdana"/>
              </a:rPr>
              <a:t>Se realizó el cargue del mapa de riesgos de corrupción 2025 en la página web de la entidad:</a:t>
            </a:r>
          </a:p>
          <a:p>
            <a:pPr algn="r"/>
            <a:r>
              <a:rPr lang="es-MX" sz="2100">
                <a:solidFill>
                  <a:srgbClr val="3EA8CB"/>
                </a:solidFill>
                <a:latin typeface="Nunito Sans"/>
                <a:ea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https://minvivienda.gov.co/ministerio/planeacion-gestion-y-control/planeacion-y-seguimiento/programa-transparencia-y-etica-publica</a:t>
            </a:r>
            <a:r>
              <a:rPr lang="es-MX" sz="2100">
                <a:solidFill>
                  <a:srgbClr val="3EA8CB"/>
                </a:solidFill>
                <a:latin typeface="Nunito Sans"/>
                <a:ea typeface="Verdana"/>
              </a:rPr>
              <a:t>.</a:t>
            </a:r>
          </a:p>
          <a:p>
            <a:pPr algn="r"/>
            <a:endParaRPr lang="es-ES" sz="2100"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pPr algn="r"/>
            <a:r>
              <a:rPr lang="es-MX" sz="2100">
                <a:solidFill>
                  <a:srgbClr val="575756"/>
                </a:solidFill>
                <a:latin typeface="Nunito Sans"/>
                <a:ea typeface="Verdana"/>
              </a:rPr>
              <a:t>La Oficina de Control Interno realizó la evaluación a los controles de los mapas de riesgos del MVCT trimestre vencido.</a:t>
            </a:r>
            <a:r>
              <a:rPr lang="es-ES" sz="2100">
                <a:solidFill>
                  <a:srgbClr val="575756"/>
                </a:solidFill>
                <a:latin typeface="Nunito Sans"/>
                <a:ea typeface="Verdana"/>
              </a:rPr>
              <a:t> </a:t>
            </a:r>
          </a:p>
          <a:p>
            <a:pPr algn="r"/>
            <a:endParaRPr lang="es-ES" sz="2100">
              <a:solidFill>
                <a:srgbClr val="575756"/>
              </a:solidFill>
              <a:latin typeface="Nunito Sans"/>
              <a:ea typeface="Verdana"/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FF3FC6-5051-F594-40B3-8DDCCF248D84}"/>
              </a:ext>
            </a:extLst>
          </p:cNvPr>
          <p:cNvSpPr txBox="1"/>
          <p:nvPr/>
        </p:nvSpPr>
        <p:spPr>
          <a:xfrm>
            <a:off x="2333030" y="669460"/>
            <a:ext cx="9345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4400" b="1">
                <a:solidFill>
                  <a:srgbClr val="4D4D4D"/>
                </a:solidFill>
                <a:latin typeface="Nunito Sans ExtraBold" panose="00000900000000000000" pitchFamily="2" charset="0"/>
                <a:ea typeface="Verdana"/>
              </a:rPr>
              <a:t>Resultados del Monitoreo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E372BA-F0CA-3013-2B6E-061ACC870CDC}"/>
              </a:ext>
            </a:extLst>
          </p:cNvPr>
          <p:cNvSpPr txBox="1"/>
          <p:nvPr/>
        </p:nvSpPr>
        <p:spPr>
          <a:xfrm>
            <a:off x="5499100" y="1249925"/>
            <a:ext cx="6179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>
                <a:solidFill>
                  <a:srgbClr val="3EA8CB"/>
                </a:solidFill>
                <a:latin typeface="Nunito Sans ExtraBold" panose="00000900000000000000" pitchFamily="2" charset="0"/>
                <a:ea typeface="Verdana"/>
              </a:rPr>
              <a:t>Acción estratégica: </a:t>
            </a:r>
            <a:r>
              <a:rPr lang="es-MX" sz="2400">
                <a:solidFill>
                  <a:srgbClr val="3EA8CB"/>
                </a:solidFill>
                <a:latin typeface="Nunito Sans ExtraBold" panose="00000900000000000000" pitchFamily="2" charset="0"/>
                <a:ea typeface="Verdana"/>
              </a:rPr>
              <a:t>Gestión de riesgos para la integridad publica</a:t>
            </a:r>
            <a:endParaRPr lang="es-ES" sz="2400">
              <a:solidFill>
                <a:srgbClr val="3EA8CB"/>
              </a:solidFill>
              <a:latin typeface="Nunito Sans ExtraBold" panose="00000900000000000000" pitchFamily="2" charset="0"/>
              <a:ea typeface="Verdana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0FAC126-63BF-1311-F442-E62A3CF2E72A}"/>
              </a:ext>
            </a:extLst>
          </p:cNvPr>
          <p:cNvSpPr/>
          <p:nvPr/>
        </p:nvSpPr>
        <p:spPr>
          <a:xfrm>
            <a:off x="12031980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02D055A-1B96-E8D5-1279-0B785185792D}"/>
              </a:ext>
            </a:extLst>
          </p:cNvPr>
          <p:cNvGrpSpPr/>
          <p:nvPr/>
        </p:nvGrpSpPr>
        <p:grpSpPr>
          <a:xfrm>
            <a:off x="-1093230" y="1928238"/>
            <a:ext cx="5239781" cy="5530404"/>
            <a:chOff x="-1093230" y="1928238"/>
            <a:chExt cx="5239781" cy="5530404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416D8F6C-0CA6-DB97-4B94-BB51EB6FB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36937"/>
            <a:stretch>
              <a:fillRect/>
            </a:stretch>
          </p:blipFill>
          <p:spPr>
            <a:xfrm>
              <a:off x="820576" y="2189162"/>
              <a:ext cx="1531731" cy="3190875"/>
            </a:xfrm>
            <a:custGeom>
              <a:avLst/>
              <a:gdLst>
                <a:gd name="csX0" fmla="*/ 0 w 1531731"/>
                <a:gd name="csY0" fmla="*/ 0 h 3190875"/>
                <a:gd name="csX1" fmla="*/ 824197 w 1531731"/>
                <a:gd name="csY1" fmla="*/ 0 h 3190875"/>
                <a:gd name="csX2" fmla="*/ 869915 w 1531731"/>
                <a:gd name="csY2" fmla="*/ 34187 h 3190875"/>
                <a:gd name="csX3" fmla="*/ 1531731 w 1531731"/>
                <a:gd name="csY3" fmla="*/ 1437538 h 3190875"/>
                <a:gd name="csX4" fmla="*/ 253899 w 1531731"/>
                <a:gd name="csY4" fmla="*/ 3174416 h 3190875"/>
                <a:gd name="csX5" fmla="*/ 189886 w 1531731"/>
                <a:gd name="csY5" fmla="*/ 3190875 h 3190875"/>
                <a:gd name="csX6" fmla="*/ 0 w 1531731"/>
                <a:gd name="csY6" fmla="*/ 3190875 h 31908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1731" h="3190875">
                  <a:moveTo>
                    <a:pt x="0" y="0"/>
                  </a:moveTo>
                  <a:lnTo>
                    <a:pt x="824197" y="0"/>
                  </a:lnTo>
                  <a:lnTo>
                    <a:pt x="869915" y="34187"/>
                  </a:lnTo>
                  <a:cubicBezTo>
                    <a:pt x="1274103" y="367753"/>
                    <a:pt x="1531731" y="872559"/>
                    <a:pt x="1531731" y="1437538"/>
                  </a:cubicBezTo>
                  <a:cubicBezTo>
                    <a:pt x="1531731" y="2253619"/>
                    <a:pt x="994210" y="2944155"/>
                    <a:pt x="253899" y="3174416"/>
                  </a:cubicBezTo>
                  <a:lnTo>
                    <a:pt x="189886" y="3190875"/>
                  </a:lnTo>
                  <a:lnTo>
                    <a:pt x="0" y="3190875"/>
                  </a:lnTo>
                  <a:close/>
                </a:path>
              </a:pathLst>
            </a:cu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0195F9D-C9BB-723F-DC0A-7D433367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37930" y="1928238"/>
              <a:ext cx="2808621" cy="3770043"/>
            </a:xfrm>
            <a:prstGeom prst="rect">
              <a:avLst/>
            </a:prstGeom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31E1EED3-9CA4-4B84-55F0-856F5BE0973C}"/>
                </a:ext>
              </a:extLst>
            </p:cNvPr>
            <p:cNvSpPr/>
            <p:nvPr/>
          </p:nvSpPr>
          <p:spPr>
            <a:xfrm>
              <a:off x="-1093230" y="2596323"/>
              <a:ext cx="4862319" cy="4862319"/>
            </a:xfrm>
            <a:prstGeom prst="ellipse">
              <a:avLst/>
            </a:prstGeom>
            <a:solidFill>
              <a:srgbClr val="3EA8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B1019573-8101-CD7F-F249-F4A82EC93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7721" r="13439"/>
            <a:stretch>
              <a:fillRect/>
            </a:stretch>
          </p:blipFill>
          <p:spPr>
            <a:xfrm>
              <a:off x="1337930" y="2596323"/>
              <a:ext cx="2431160" cy="3101958"/>
            </a:xfrm>
            <a:custGeom>
              <a:avLst/>
              <a:gdLst>
                <a:gd name="csX0" fmla="*/ 0 w 2431160"/>
                <a:gd name="csY0" fmla="*/ 0 h 3101958"/>
                <a:gd name="csX1" fmla="*/ 2431160 w 2431160"/>
                <a:gd name="csY1" fmla="*/ 2431160 h 3101958"/>
                <a:gd name="csX2" fmla="*/ 2381768 w 2431160"/>
                <a:gd name="csY2" fmla="*/ 2921124 h 3101958"/>
                <a:gd name="csX3" fmla="*/ 2335270 w 2431160"/>
                <a:gd name="csY3" fmla="*/ 3101958 h 3101958"/>
                <a:gd name="csX4" fmla="*/ 0 w 2431160"/>
                <a:gd name="csY4" fmla="*/ 3101958 h 31019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431160" h="3101958">
                  <a:moveTo>
                    <a:pt x="0" y="0"/>
                  </a:moveTo>
                  <a:cubicBezTo>
                    <a:pt x="1342693" y="0"/>
                    <a:pt x="2431160" y="1088467"/>
                    <a:pt x="2431160" y="2431160"/>
                  </a:cubicBezTo>
                  <a:cubicBezTo>
                    <a:pt x="2431160" y="2598997"/>
                    <a:pt x="2414153" y="2762861"/>
                    <a:pt x="2381768" y="2921124"/>
                  </a:cubicBezTo>
                  <a:lnTo>
                    <a:pt x="2335270" y="3101958"/>
                  </a:lnTo>
                  <a:lnTo>
                    <a:pt x="0" y="310195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32826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20F6F8-A673-AD0B-C9CA-0563A0684043}"/>
              </a:ext>
            </a:extLst>
          </p:cNvPr>
          <p:cNvSpPr txBox="1"/>
          <p:nvPr/>
        </p:nvSpPr>
        <p:spPr>
          <a:xfrm>
            <a:off x="631230" y="1788424"/>
            <a:ext cx="725293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MX" sz="2000">
                <a:solidFill>
                  <a:srgbClr val="575756"/>
                </a:solidFill>
                <a:latin typeface="Nunito Sans"/>
                <a:ea typeface="Verdana"/>
              </a:rPr>
              <a:t>Se publicó el Informe de Gestión del Ministerio de Vivienda, Ciudad y Territorio. </a:t>
            </a:r>
          </a:p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ES" sz="20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MX" sz="2000">
                <a:solidFill>
                  <a:srgbClr val="575756"/>
                </a:solidFill>
                <a:latin typeface="Nunito Sans"/>
                <a:ea typeface="Verdana"/>
              </a:rPr>
              <a:t>La Dirección de Política y Regulación brindó 251 asistencias técnicas en temáticas relacionadas con aprovechamiento, calidad del agua, Ruta </a:t>
            </a:r>
            <a:r>
              <a:rPr lang="es-MX" sz="2000" err="1">
                <a:solidFill>
                  <a:srgbClr val="575756"/>
                </a:solidFill>
                <a:latin typeface="Nunito Sans"/>
                <a:ea typeface="Verdana"/>
              </a:rPr>
              <a:t>ComuniAgua</a:t>
            </a:r>
            <a:r>
              <a:rPr lang="es-MX" sz="2000">
                <a:solidFill>
                  <a:srgbClr val="575756"/>
                </a:solidFill>
                <a:latin typeface="Nunito Sans"/>
                <a:ea typeface="Verdana"/>
              </a:rPr>
              <a:t>, cambio climático, disposición final, gestión del riesgo, planes ambientales.</a:t>
            </a:r>
          </a:p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MX" sz="20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MX" sz="2000">
                <a:solidFill>
                  <a:srgbClr val="575756"/>
                </a:solidFill>
                <a:latin typeface="Nunito Sans"/>
                <a:ea typeface="Verdana"/>
              </a:rPr>
              <a:t>Se realizó el reporte de datos abiertos de la información correspondientes a la gestión del indicador de Predios Titulados a Nivel nacional</a:t>
            </a:r>
          </a:p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endParaRPr lang="es-MX" sz="2000">
              <a:solidFill>
                <a:srgbClr val="575756"/>
              </a:solidFill>
              <a:latin typeface="Nunito Sans" panose="00000500000000000000" pitchFamily="2" charset="0"/>
              <a:ea typeface="Verdana" panose="020B0604030504040204" pitchFamily="34" charset="0"/>
            </a:endParaRPr>
          </a:p>
          <a:p>
            <a:pPr marL="285750" indent="-285750">
              <a:buClr>
                <a:srgbClr val="3EA8CB"/>
              </a:buClr>
              <a:buFont typeface="Wingdings" panose="05000000000000000000" pitchFamily="2" charset="2"/>
              <a:buChar char="§"/>
            </a:pPr>
            <a:r>
              <a:rPr lang="es-MX" sz="2000">
                <a:solidFill>
                  <a:srgbClr val="575756"/>
                </a:solidFill>
                <a:latin typeface="Nunito Sans"/>
                <a:ea typeface="Verdana"/>
              </a:rPr>
              <a:t>Se socializó el primer informe trimestral de seguimiento de los proyectos de inversión del sector, que incluye el avance financiero y el avance físico (indicadores).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C534E9-0E65-EE70-489C-ED4677500626}"/>
              </a:ext>
            </a:extLst>
          </p:cNvPr>
          <p:cNvSpPr txBox="1"/>
          <p:nvPr/>
        </p:nvSpPr>
        <p:spPr>
          <a:xfrm>
            <a:off x="631230" y="563540"/>
            <a:ext cx="9345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>
                <a:solidFill>
                  <a:srgbClr val="4D4D4D"/>
                </a:solidFill>
                <a:latin typeface="Nunito Sans ExtraBold" panose="00000900000000000000" pitchFamily="2" charset="0"/>
                <a:ea typeface="Verdana"/>
              </a:rPr>
              <a:t>Resultados del Monitoreo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DFC355-D8B6-FA9E-B71A-FB0D2169600C}"/>
              </a:ext>
            </a:extLst>
          </p:cNvPr>
          <p:cNvSpPr/>
          <p:nvPr/>
        </p:nvSpPr>
        <p:spPr>
          <a:xfrm>
            <a:off x="-8136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15E130-FC0E-4532-1F91-7F61C8F01A8E}"/>
              </a:ext>
            </a:extLst>
          </p:cNvPr>
          <p:cNvSpPr txBox="1"/>
          <p:nvPr/>
        </p:nvSpPr>
        <p:spPr>
          <a:xfrm>
            <a:off x="631230" y="1144005"/>
            <a:ext cx="9345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rgbClr val="3EA8CB"/>
                </a:solidFill>
                <a:latin typeface="Nunito Sans" panose="00000500000000000000" pitchFamily="2" charset="0"/>
                <a:ea typeface="Verdana"/>
              </a:rPr>
              <a:t>Acción estratégica: Modelo estado abierto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A245F49-A7BF-92AD-0A0D-7118059074DD}"/>
              </a:ext>
            </a:extLst>
          </p:cNvPr>
          <p:cNvGrpSpPr/>
          <p:nvPr/>
        </p:nvGrpSpPr>
        <p:grpSpPr>
          <a:xfrm>
            <a:off x="8326598" y="1788424"/>
            <a:ext cx="4948558" cy="3637280"/>
            <a:chOff x="8326598" y="1788424"/>
            <a:chExt cx="4948558" cy="363728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1C211AF1-E0C5-6E46-AEF7-CB0B968CF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26598" y="2321560"/>
              <a:ext cx="2469408" cy="2469408"/>
            </a:xfrm>
            <a:prstGeom prst="rect">
              <a:avLst/>
            </a:prstGeom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D768E11-B277-8D9E-0E96-C7795432887C}"/>
                </a:ext>
              </a:extLst>
            </p:cNvPr>
            <p:cNvSpPr/>
            <p:nvPr/>
          </p:nvSpPr>
          <p:spPr>
            <a:xfrm>
              <a:off x="9637876" y="1788424"/>
              <a:ext cx="3637280" cy="3637280"/>
            </a:xfrm>
            <a:prstGeom prst="ellipse">
              <a:avLst/>
            </a:prstGeom>
            <a:solidFill>
              <a:srgbClr val="5CB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5FEB636-7339-E815-DF29-FFCF0CC3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3718"/>
            <a:stretch>
              <a:fillRect/>
            </a:stretch>
          </p:blipFill>
          <p:spPr>
            <a:xfrm>
              <a:off x="9653116" y="2321560"/>
              <a:ext cx="1142891" cy="2469408"/>
            </a:xfrm>
            <a:custGeom>
              <a:avLst/>
              <a:gdLst>
                <a:gd name="csX0" fmla="*/ 548167 w 1142891"/>
                <a:gd name="csY0" fmla="*/ 0 h 2469408"/>
                <a:gd name="csX1" fmla="*/ 1142891 w 1142891"/>
                <a:gd name="csY1" fmla="*/ 0 h 2469408"/>
                <a:gd name="csX2" fmla="*/ 1142891 w 1142891"/>
                <a:gd name="csY2" fmla="*/ 2469408 h 2469408"/>
                <a:gd name="csX3" fmla="*/ 426672 w 1142891"/>
                <a:gd name="csY3" fmla="*/ 2469408 h 2469408"/>
                <a:gd name="csX4" fmla="*/ 415289 w 1142891"/>
                <a:gd name="csY4" fmla="*/ 2456884 h 2469408"/>
                <a:gd name="csX5" fmla="*/ 0 w 1142891"/>
                <a:gd name="csY5" fmla="*/ 1300060 h 2469408"/>
                <a:gd name="csX6" fmla="*/ 532667 w 1142891"/>
                <a:gd name="csY6" fmla="*/ 14088 h 2469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42891" h="2469408">
                  <a:moveTo>
                    <a:pt x="548167" y="0"/>
                  </a:moveTo>
                  <a:lnTo>
                    <a:pt x="1142891" y="0"/>
                  </a:lnTo>
                  <a:lnTo>
                    <a:pt x="1142891" y="2469408"/>
                  </a:lnTo>
                  <a:lnTo>
                    <a:pt x="426672" y="2469408"/>
                  </a:lnTo>
                  <a:lnTo>
                    <a:pt x="415289" y="2456884"/>
                  </a:lnTo>
                  <a:cubicBezTo>
                    <a:pt x="155849" y="2142516"/>
                    <a:pt x="0" y="1739488"/>
                    <a:pt x="0" y="1300060"/>
                  </a:cubicBezTo>
                  <a:cubicBezTo>
                    <a:pt x="0" y="797857"/>
                    <a:pt x="203558" y="343197"/>
                    <a:pt x="532667" y="14088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1069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20F6F8-A673-AD0B-C9CA-0563A0684043}"/>
              </a:ext>
            </a:extLst>
          </p:cNvPr>
          <p:cNvSpPr txBox="1"/>
          <p:nvPr/>
        </p:nvSpPr>
        <p:spPr>
          <a:xfrm>
            <a:off x="4135120" y="2633462"/>
            <a:ext cx="754364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400">
                <a:solidFill>
                  <a:srgbClr val="575756"/>
                </a:solidFill>
                <a:latin typeface="Nunito Sans"/>
                <a:ea typeface="Verdana"/>
                <a:cs typeface="Calibri"/>
              </a:rPr>
              <a:t>El Equipo de Estrategia Social ha participado en diferentes espacios con el fin de apoyar los procesos estratégicos, para obtener insumos previos a la toma de decisiones en relación con posibles compromisos.</a:t>
            </a:r>
          </a:p>
          <a:p>
            <a:pPr algn="r"/>
            <a:r>
              <a:rPr lang="es-MX" sz="2400">
                <a:solidFill>
                  <a:srgbClr val="575756"/>
                </a:solidFill>
                <a:latin typeface="Nunito Sans"/>
                <a:ea typeface="Verdana"/>
                <a:cs typeface="Calibri"/>
              </a:rPr>
              <a:t> </a:t>
            </a:r>
          </a:p>
          <a:p>
            <a:pPr algn="r"/>
            <a:r>
              <a:rPr lang="es-MX" sz="2400">
                <a:solidFill>
                  <a:srgbClr val="575756"/>
                </a:solidFill>
                <a:latin typeface="Nunito Sans"/>
                <a:ea typeface="Verdana"/>
                <a:cs typeface="Calibri"/>
              </a:rPr>
              <a:t>Con corte a Abril, desde el Equipo de Estrategia Social del Despacho se participó en 24 espacios de diálogo. </a:t>
            </a:r>
            <a:endParaRPr lang="es-ES" sz="2000">
              <a:solidFill>
                <a:srgbClr val="575756"/>
              </a:solidFill>
              <a:latin typeface="Nunito Sans"/>
              <a:ea typeface="Verdan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FFD86B-4FB1-E592-FA5A-F4A9CD7F2084}"/>
              </a:ext>
            </a:extLst>
          </p:cNvPr>
          <p:cNvSpPr txBox="1"/>
          <p:nvPr/>
        </p:nvSpPr>
        <p:spPr>
          <a:xfrm>
            <a:off x="2333030" y="1010867"/>
            <a:ext cx="9345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4400" b="1">
                <a:solidFill>
                  <a:srgbClr val="4D4D4D"/>
                </a:solidFill>
                <a:latin typeface="Nunito Sans ExtraBold" panose="00000900000000000000" pitchFamily="2" charset="0"/>
                <a:ea typeface="Verdana"/>
              </a:rPr>
              <a:t>Resultados del Monitoreo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6A2D8A-72F9-F14E-476F-E4537EB6F54D}"/>
              </a:ext>
            </a:extLst>
          </p:cNvPr>
          <p:cNvSpPr txBox="1"/>
          <p:nvPr/>
        </p:nvSpPr>
        <p:spPr>
          <a:xfrm>
            <a:off x="5499100" y="1591332"/>
            <a:ext cx="6179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>
                <a:solidFill>
                  <a:srgbClr val="3EA8CB"/>
                </a:solidFill>
                <a:latin typeface="Nunito Sans ExtraBold" panose="00000900000000000000" pitchFamily="2" charset="0"/>
                <a:ea typeface="Verdana"/>
              </a:rPr>
              <a:t>Acción estratégica: </a:t>
            </a:r>
            <a:r>
              <a:rPr lang="es-MX" sz="2400">
                <a:solidFill>
                  <a:srgbClr val="3EA8CB"/>
                </a:solidFill>
                <a:latin typeface="Nunito Sans ExtraBold" panose="00000900000000000000" pitchFamily="2" charset="0"/>
                <a:ea typeface="Verdana"/>
              </a:rPr>
              <a:t>Iniciativas adicionales</a:t>
            </a:r>
            <a:endParaRPr lang="es-ES" sz="2400">
              <a:solidFill>
                <a:srgbClr val="3EA8CB"/>
              </a:solidFill>
              <a:latin typeface="Nunito Sans ExtraBold" panose="00000900000000000000" pitchFamily="2" charset="0"/>
              <a:ea typeface="Verdana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D04E322-BE00-2F5D-3DE4-C6870FAE5ADE}"/>
              </a:ext>
            </a:extLst>
          </p:cNvPr>
          <p:cNvSpPr/>
          <p:nvPr/>
        </p:nvSpPr>
        <p:spPr>
          <a:xfrm>
            <a:off x="12031980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E04DE66-E200-8D3A-2E9A-175A8ED53E10}"/>
              </a:ext>
            </a:extLst>
          </p:cNvPr>
          <p:cNvGrpSpPr/>
          <p:nvPr/>
        </p:nvGrpSpPr>
        <p:grpSpPr>
          <a:xfrm>
            <a:off x="-1284972" y="1822164"/>
            <a:ext cx="4528686" cy="3637280"/>
            <a:chOff x="-1284972" y="1822164"/>
            <a:chExt cx="4528686" cy="3637280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800E0ED6-3C9E-14B1-44BA-40D5207F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5514" y="1986889"/>
              <a:ext cx="2108200" cy="2874818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EE1FD98-16C5-389D-BFBC-81D0ABDA9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42283"/>
            <a:stretch>
              <a:fillRect/>
            </a:stretch>
          </p:blipFill>
          <p:spPr>
            <a:xfrm>
              <a:off x="1135515" y="1986889"/>
              <a:ext cx="1216793" cy="2874818"/>
            </a:xfrm>
            <a:custGeom>
              <a:avLst/>
              <a:gdLst>
                <a:gd name="csX0" fmla="*/ 0 w 1216793"/>
                <a:gd name="csY0" fmla="*/ 0 h 2874818"/>
                <a:gd name="csX1" fmla="*/ 180597 w 1216793"/>
                <a:gd name="csY1" fmla="*/ 0 h 2874818"/>
                <a:gd name="csX2" fmla="*/ 265025 w 1216793"/>
                <a:gd name="csY2" fmla="*/ 40671 h 2874818"/>
                <a:gd name="csX3" fmla="*/ 1216793 w 1216793"/>
                <a:gd name="csY3" fmla="*/ 1639811 h 2874818"/>
                <a:gd name="csX4" fmla="*/ 801504 w 1216793"/>
                <a:gd name="csY4" fmla="*/ 2796635 h 2874818"/>
                <a:gd name="csX5" fmla="*/ 730446 w 1216793"/>
                <a:gd name="csY5" fmla="*/ 2874818 h 2874818"/>
                <a:gd name="csX6" fmla="*/ 0 w 1216793"/>
                <a:gd name="csY6" fmla="*/ 2874818 h 28748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216793" h="2874818">
                  <a:moveTo>
                    <a:pt x="0" y="0"/>
                  </a:moveTo>
                  <a:lnTo>
                    <a:pt x="180597" y="0"/>
                  </a:lnTo>
                  <a:lnTo>
                    <a:pt x="265025" y="40671"/>
                  </a:lnTo>
                  <a:cubicBezTo>
                    <a:pt x="831941" y="348638"/>
                    <a:pt x="1216793" y="949281"/>
                    <a:pt x="1216793" y="1639811"/>
                  </a:cubicBezTo>
                  <a:cubicBezTo>
                    <a:pt x="1216793" y="2079239"/>
                    <a:pt x="1060944" y="2482267"/>
                    <a:pt x="801504" y="2796635"/>
                  </a:cubicBezTo>
                  <a:lnTo>
                    <a:pt x="730446" y="2874818"/>
                  </a:lnTo>
                  <a:lnTo>
                    <a:pt x="0" y="2874818"/>
                  </a:lnTo>
                  <a:close/>
                </a:path>
              </a:pathLst>
            </a:cu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5835C5A5-BB03-213E-479A-5C2B97419ECE}"/>
                </a:ext>
              </a:extLst>
            </p:cNvPr>
            <p:cNvSpPr/>
            <p:nvPr/>
          </p:nvSpPr>
          <p:spPr>
            <a:xfrm>
              <a:off x="-1284972" y="1822164"/>
              <a:ext cx="3637280" cy="3637280"/>
            </a:xfrm>
            <a:prstGeom prst="ellipse">
              <a:avLst/>
            </a:prstGeom>
            <a:solidFill>
              <a:srgbClr val="6AC1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2EE1FD98-16C5-389D-BFBC-81D0ABDA9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42283"/>
            <a:stretch>
              <a:fillRect/>
            </a:stretch>
          </p:blipFill>
          <p:spPr>
            <a:xfrm>
              <a:off x="1135515" y="1986889"/>
              <a:ext cx="1216793" cy="2874818"/>
            </a:xfrm>
            <a:custGeom>
              <a:avLst/>
              <a:gdLst>
                <a:gd name="csX0" fmla="*/ 0 w 1216793"/>
                <a:gd name="csY0" fmla="*/ 0 h 2874818"/>
                <a:gd name="csX1" fmla="*/ 180597 w 1216793"/>
                <a:gd name="csY1" fmla="*/ 0 h 2874818"/>
                <a:gd name="csX2" fmla="*/ 265025 w 1216793"/>
                <a:gd name="csY2" fmla="*/ 40671 h 2874818"/>
                <a:gd name="csX3" fmla="*/ 1216793 w 1216793"/>
                <a:gd name="csY3" fmla="*/ 1639811 h 2874818"/>
                <a:gd name="csX4" fmla="*/ 801504 w 1216793"/>
                <a:gd name="csY4" fmla="*/ 2796635 h 2874818"/>
                <a:gd name="csX5" fmla="*/ 730446 w 1216793"/>
                <a:gd name="csY5" fmla="*/ 2874818 h 2874818"/>
                <a:gd name="csX6" fmla="*/ 0 w 1216793"/>
                <a:gd name="csY6" fmla="*/ 2874818 h 28748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216793" h="2874818">
                  <a:moveTo>
                    <a:pt x="0" y="0"/>
                  </a:moveTo>
                  <a:lnTo>
                    <a:pt x="180597" y="0"/>
                  </a:lnTo>
                  <a:lnTo>
                    <a:pt x="265025" y="40671"/>
                  </a:lnTo>
                  <a:cubicBezTo>
                    <a:pt x="831941" y="348638"/>
                    <a:pt x="1216793" y="949281"/>
                    <a:pt x="1216793" y="1639811"/>
                  </a:cubicBezTo>
                  <a:cubicBezTo>
                    <a:pt x="1216793" y="2079239"/>
                    <a:pt x="1060944" y="2482267"/>
                    <a:pt x="801504" y="2796635"/>
                  </a:cubicBezTo>
                  <a:lnTo>
                    <a:pt x="730446" y="2874818"/>
                  </a:lnTo>
                  <a:lnTo>
                    <a:pt x="0" y="287481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09611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7">
            <a:extLst>
              <a:ext uri="{FF2B5EF4-FFF2-40B4-BE49-F238E27FC236}">
                <a16:creationId xmlns:a16="http://schemas.microsoft.com/office/drawing/2014/main" id="{6B821647-202D-4DAA-0B60-9AD1DE893B29}"/>
              </a:ext>
            </a:extLst>
          </p:cNvPr>
          <p:cNvSpPr txBox="1"/>
          <p:nvPr/>
        </p:nvSpPr>
        <p:spPr>
          <a:xfrm>
            <a:off x="631230" y="2440690"/>
            <a:ext cx="610462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lvl="0">
              <a:defRPr lang="es-CO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400">
                <a:solidFill>
                  <a:srgbClr val="575756"/>
                </a:solidFill>
                <a:latin typeface="Nunito Sans"/>
                <a:ea typeface="Verdana"/>
              </a:rPr>
              <a:t>De los 171 entregables programados para el año, con corte a abril el Programa de Transparencia y Ética Pública presenta </a:t>
            </a:r>
            <a:r>
              <a:rPr lang="es-ES" sz="2800">
                <a:solidFill>
                  <a:srgbClr val="3EA8CB"/>
                </a:solidFill>
                <a:latin typeface="Nunito Sans"/>
                <a:ea typeface="Verdana"/>
              </a:rPr>
              <a:t>un</a:t>
            </a:r>
            <a:r>
              <a:rPr lang="es-ES" sz="2800">
                <a:solidFill>
                  <a:srgbClr val="575756"/>
                </a:solidFill>
                <a:latin typeface="Nunito Sans"/>
                <a:ea typeface="Verdana"/>
              </a:rPr>
              <a:t> </a:t>
            </a:r>
            <a:r>
              <a:rPr lang="es-ES" sz="2800">
                <a:solidFill>
                  <a:srgbClr val="3EA8CB"/>
                </a:solidFill>
                <a:latin typeface="Nunito Sans"/>
                <a:ea typeface="Verdana"/>
              </a:rPr>
              <a:t>avance del </a:t>
            </a:r>
            <a:r>
              <a:rPr lang="es-ES" sz="3200">
                <a:solidFill>
                  <a:srgbClr val="3EA8CB"/>
                </a:solidFill>
                <a:latin typeface="Nunito Sans ExtraBold"/>
                <a:ea typeface="Verdana"/>
              </a:rPr>
              <a:t>19</a:t>
            </a:r>
            <a:r>
              <a:rPr lang="es-ES" sz="2400">
                <a:solidFill>
                  <a:srgbClr val="3EA8CB"/>
                </a:solidFill>
                <a:latin typeface="Nunito Sans ExtraBold"/>
                <a:ea typeface="Verdana"/>
              </a:rPr>
              <a:t>% </a:t>
            </a:r>
          </a:p>
          <a:p>
            <a:pPr>
              <a:defRPr/>
            </a:pPr>
            <a:endParaRPr lang="es-ES" sz="2400">
              <a:solidFill>
                <a:srgbClr val="3EA8CB"/>
              </a:solidFill>
              <a:latin typeface="Nunito Sans"/>
              <a:ea typeface="Verdana"/>
            </a:endParaRPr>
          </a:p>
          <a:p>
            <a:pPr>
              <a:defRPr/>
            </a:pPr>
            <a:r>
              <a:rPr lang="es-ES" sz="2400">
                <a:solidFill>
                  <a:srgbClr val="3EA8CB"/>
                </a:solidFill>
                <a:latin typeface="Nunito Sans"/>
                <a:ea typeface="Verdana"/>
              </a:rPr>
              <a:t>(I Cuatrimestre)</a:t>
            </a:r>
            <a:endParaRPr lang="es-ES">
              <a:latin typeface="Nunito San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3408889-EDEE-7449-7496-598D09009133}"/>
              </a:ext>
            </a:extLst>
          </p:cNvPr>
          <p:cNvSpPr txBox="1"/>
          <p:nvPr/>
        </p:nvSpPr>
        <p:spPr>
          <a:xfrm>
            <a:off x="631230" y="563540"/>
            <a:ext cx="9345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>
                <a:solidFill>
                  <a:srgbClr val="4D4D4D"/>
                </a:solidFill>
                <a:latin typeface="Nunito Sans ExtraBold" panose="00000900000000000000" pitchFamily="2" charset="0"/>
                <a:ea typeface="Verdana"/>
              </a:rPr>
              <a:t>Resultados del Monitoreo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375D1FD-F0CD-CC0F-3D2E-5919BDA307F8}"/>
              </a:ext>
            </a:extLst>
          </p:cNvPr>
          <p:cNvSpPr/>
          <p:nvPr/>
        </p:nvSpPr>
        <p:spPr>
          <a:xfrm>
            <a:off x="-8136" y="-9403"/>
            <a:ext cx="160020" cy="6867403"/>
          </a:xfrm>
          <a:prstGeom prst="rect">
            <a:avLst/>
          </a:prstGeom>
          <a:gradFill>
            <a:gsLst>
              <a:gs pos="0">
                <a:srgbClr val="43B2D7"/>
              </a:gs>
              <a:gs pos="100000">
                <a:srgbClr val="6AC1B8"/>
              </a:gs>
            </a:gsLst>
            <a:lin ang="54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DEDAF29-00E3-8222-2B39-F6F1B787B45C}"/>
              </a:ext>
            </a:extLst>
          </p:cNvPr>
          <p:cNvGrpSpPr/>
          <p:nvPr/>
        </p:nvGrpSpPr>
        <p:grpSpPr>
          <a:xfrm>
            <a:off x="7435333" y="2023533"/>
            <a:ext cx="5829461" cy="5447155"/>
            <a:chOff x="7435333" y="2023533"/>
            <a:chExt cx="5829461" cy="5447155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1A03EB9-2866-A4E2-45EC-2122FB6D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35333" y="2023533"/>
              <a:ext cx="3159766" cy="3096570"/>
            </a:xfrm>
            <a:prstGeom prst="rect">
              <a:avLst/>
            </a:prstGeom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E5A341A-BCE7-B3CA-D851-AD8169D77394}"/>
                </a:ext>
              </a:extLst>
            </p:cNvPr>
            <p:cNvSpPr/>
            <p:nvPr/>
          </p:nvSpPr>
          <p:spPr>
            <a:xfrm>
              <a:off x="8402475" y="2608369"/>
              <a:ext cx="4862319" cy="4862319"/>
            </a:xfrm>
            <a:prstGeom prst="ellipse">
              <a:avLst/>
            </a:prstGeom>
            <a:solidFill>
              <a:srgbClr val="3EA8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A01208A0-5EE2-343F-34F1-6BEF740C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0608" t="18887"/>
            <a:stretch>
              <a:fillRect/>
            </a:stretch>
          </p:blipFill>
          <p:spPr>
            <a:xfrm>
              <a:off x="8402475" y="2608369"/>
              <a:ext cx="2192625" cy="2511735"/>
            </a:xfrm>
            <a:custGeom>
              <a:avLst/>
              <a:gdLst>
                <a:gd name="csX0" fmla="*/ 2192625 w 2192625"/>
                <a:gd name="csY0" fmla="*/ 0 h 2511735"/>
                <a:gd name="csX1" fmla="*/ 2192625 w 2192625"/>
                <a:gd name="csY1" fmla="*/ 2511735 h 2511735"/>
                <a:gd name="csX2" fmla="*/ 4677 w 2192625"/>
                <a:gd name="csY2" fmla="*/ 2511735 h 2511735"/>
                <a:gd name="csX3" fmla="*/ 0 w 2192625"/>
                <a:gd name="csY3" fmla="*/ 2419115 h 2511735"/>
                <a:gd name="csX4" fmla="*/ 2182588 w 2192625"/>
                <a:gd name="csY4" fmla="*/ 507 h 25117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92625" h="2511735">
                  <a:moveTo>
                    <a:pt x="2192625" y="0"/>
                  </a:moveTo>
                  <a:lnTo>
                    <a:pt x="2192625" y="2511735"/>
                  </a:lnTo>
                  <a:lnTo>
                    <a:pt x="4677" y="2511735"/>
                  </a:lnTo>
                  <a:lnTo>
                    <a:pt x="0" y="2419115"/>
                  </a:lnTo>
                  <a:cubicBezTo>
                    <a:pt x="0" y="1160340"/>
                    <a:pt x="956661" y="125007"/>
                    <a:pt x="2182588" y="507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10555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revision>1</cp:revision>
  <dcterms:created xsi:type="dcterms:W3CDTF">2023-05-08T00:34:42Z</dcterms:created>
  <dcterms:modified xsi:type="dcterms:W3CDTF">2025-12-24T15:32:29Z</dcterms:modified>
</cp:coreProperties>
</file>